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4"/>
    <p:sldMasterId id="2147483689" r:id="rId5"/>
  </p:sldMasterIdLst>
  <p:notesMasterIdLst>
    <p:notesMasterId r:id="rId8"/>
  </p:notesMasterIdLst>
  <p:sldIdLst>
    <p:sldId id="257" r:id="rId6"/>
    <p:sldId id="258" r:id="rId7"/>
  </p:sldIdLst>
  <p:sldSz cx="7559675" cy="10691813"/>
  <p:notesSz cx="6669088" cy="9872663"/>
  <p:defaultTextStyle>
    <a:defPPr>
      <a:defRPr lang="sv-SE"/>
    </a:defPPr>
    <a:lvl1pPr marL="0" algn="l" defTabSz="760263" rtl="0" eaLnBrk="1" latinLnBrk="0" hangingPunct="1">
      <a:defRPr sz="1497" kern="1200">
        <a:solidFill>
          <a:schemeClr val="tx1"/>
        </a:solidFill>
        <a:latin typeface="+mn-lt"/>
        <a:ea typeface="+mn-ea"/>
        <a:cs typeface="+mn-cs"/>
      </a:defRPr>
    </a:lvl1pPr>
    <a:lvl2pPr marL="380132" algn="l" defTabSz="760263" rtl="0" eaLnBrk="1" latinLnBrk="0" hangingPunct="1">
      <a:defRPr sz="1497" kern="1200">
        <a:solidFill>
          <a:schemeClr val="tx1"/>
        </a:solidFill>
        <a:latin typeface="+mn-lt"/>
        <a:ea typeface="+mn-ea"/>
        <a:cs typeface="+mn-cs"/>
      </a:defRPr>
    </a:lvl2pPr>
    <a:lvl3pPr marL="760263" algn="l" defTabSz="760263" rtl="0" eaLnBrk="1" latinLnBrk="0" hangingPunct="1">
      <a:defRPr sz="1497" kern="1200">
        <a:solidFill>
          <a:schemeClr val="tx1"/>
        </a:solidFill>
        <a:latin typeface="+mn-lt"/>
        <a:ea typeface="+mn-ea"/>
        <a:cs typeface="+mn-cs"/>
      </a:defRPr>
    </a:lvl3pPr>
    <a:lvl4pPr marL="1140395" algn="l" defTabSz="760263" rtl="0" eaLnBrk="1" latinLnBrk="0" hangingPunct="1">
      <a:defRPr sz="1497" kern="1200">
        <a:solidFill>
          <a:schemeClr val="tx1"/>
        </a:solidFill>
        <a:latin typeface="+mn-lt"/>
        <a:ea typeface="+mn-ea"/>
        <a:cs typeface="+mn-cs"/>
      </a:defRPr>
    </a:lvl4pPr>
    <a:lvl5pPr marL="1520526" algn="l" defTabSz="760263" rtl="0" eaLnBrk="1" latinLnBrk="0" hangingPunct="1">
      <a:defRPr sz="1497" kern="1200">
        <a:solidFill>
          <a:schemeClr val="tx1"/>
        </a:solidFill>
        <a:latin typeface="+mn-lt"/>
        <a:ea typeface="+mn-ea"/>
        <a:cs typeface="+mn-cs"/>
      </a:defRPr>
    </a:lvl5pPr>
    <a:lvl6pPr marL="1900658" algn="l" defTabSz="760263" rtl="0" eaLnBrk="1" latinLnBrk="0" hangingPunct="1">
      <a:defRPr sz="1497" kern="1200">
        <a:solidFill>
          <a:schemeClr val="tx1"/>
        </a:solidFill>
        <a:latin typeface="+mn-lt"/>
        <a:ea typeface="+mn-ea"/>
        <a:cs typeface="+mn-cs"/>
      </a:defRPr>
    </a:lvl6pPr>
    <a:lvl7pPr marL="2280789" algn="l" defTabSz="760263" rtl="0" eaLnBrk="1" latinLnBrk="0" hangingPunct="1">
      <a:defRPr sz="1497" kern="1200">
        <a:solidFill>
          <a:schemeClr val="tx1"/>
        </a:solidFill>
        <a:latin typeface="+mn-lt"/>
        <a:ea typeface="+mn-ea"/>
        <a:cs typeface="+mn-cs"/>
      </a:defRPr>
    </a:lvl7pPr>
    <a:lvl8pPr marL="2660921" algn="l" defTabSz="760263" rtl="0" eaLnBrk="1" latinLnBrk="0" hangingPunct="1">
      <a:defRPr sz="1497" kern="1200">
        <a:solidFill>
          <a:schemeClr val="tx1"/>
        </a:solidFill>
        <a:latin typeface="+mn-lt"/>
        <a:ea typeface="+mn-ea"/>
        <a:cs typeface="+mn-cs"/>
      </a:defRPr>
    </a:lvl8pPr>
    <a:lvl9pPr marL="3041054" algn="l" defTabSz="760263" rtl="0" eaLnBrk="1" latinLnBrk="0" hangingPunct="1">
      <a:defRPr sz="1497"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3B0"/>
    <a:srgbClr val="D1D9DC"/>
    <a:srgbClr val="F8CCDC"/>
    <a:srgbClr val="E1D1E8"/>
    <a:srgbClr val="FBCFB9"/>
    <a:srgbClr val="B8E1C8"/>
    <a:srgbClr val="C0E4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46" autoAdjust="0"/>
    <p:restoredTop sz="94675" autoAdjust="0"/>
  </p:normalViewPr>
  <p:slideViewPr>
    <p:cSldViewPr snapToGrid="0">
      <p:cViewPr varScale="1">
        <p:scale>
          <a:sx n="80" d="100"/>
          <a:sy n="80" d="100"/>
        </p:scale>
        <p:origin x="2370" y="9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889938" cy="495348"/>
          </a:xfrm>
          <a:prstGeom prst="rect">
            <a:avLst/>
          </a:prstGeom>
        </p:spPr>
        <p:txBody>
          <a:bodyPr vert="horz" lIns="91434" tIns="45717" rIns="91434" bIns="45717" rtlCol="0"/>
          <a:lstStyle>
            <a:lvl1pPr algn="l">
              <a:defRPr sz="1200"/>
            </a:lvl1pPr>
          </a:lstStyle>
          <a:p>
            <a:endParaRPr lang="sv-SE"/>
          </a:p>
        </p:txBody>
      </p:sp>
      <p:sp>
        <p:nvSpPr>
          <p:cNvPr id="3" name="Platshållare för datum 2"/>
          <p:cNvSpPr>
            <a:spLocks noGrp="1"/>
          </p:cNvSpPr>
          <p:nvPr>
            <p:ph type="dt" idx="1"/>
          </p:nvPr>
        </p:nvSpPr>
        <p:spPr>
          <a:xfrm>
            <a:off x="3777607" y="0"/>
            <a:ext cx="2889938" cy="495348"/>
          </a:xfrm>
          <a:prstGeom prst="rect">
            <a:avLst/>
          </a:prstGeom>
        </p:spPr>
        <p:txBody>
          <a:bodyPr vert="horz" lIns="91434" tIns="45717" rIns="91434" bIns="45717" rtlCol="0"/>
          <a:lstStyle>
            <a:lvl1pPr algn="r">
              <a:defRPr sz="1200"/>
            </a:lvl1pPr>
          </a:lstStyle>
          <a:p>
            <a:fld id="{3FC81A0D-2168-4BC1-8A98-17407C5F50A1}" type="datetimeFigureOut">
              <a:rPr lang="sv-SE" smtClean="0"/>
              <a:t>2022-12-06</a:t>
            </a:fld>
            <a:endParaRPr lang="sv-SE"/>
          </a:p>
        </p:txBody>
      </p:sp>
      <p:sp>
        <p:nvSpPr>
          <p:cNvPr id="4" name="Platshållare för bildobjekt 3"/>
          <p:cNvSpPr>
            <a:spLocks noGrp="1" noRot="1" noChangeAspect="1"/>
          </p:cNvSpPr>
          <p:nvPr>
            <p:ph type="sldImg" idx="2"/>
          </p:nvPr>
        </p:nvSpPr>
        <p:spPr>
          <a:xfrm>
            <a:off x="2157413" y="1233488"/>
            <a:ext cx="2354262" cy="3332162"/>
          </a:xfrm>
          <a:prstGeom prst="rect">
            <a:avLst/>
          </a:prstGeom>
          <a:noFill/>
          <a:ln w="12700">
            <a:solidFill>
              <a:prstClr val="black"/>
            </a:solidFill>
          </a:ln>
        </p:spPr>
        <p:txBody>
          <a:bodyPr vert="horz" lIns="91434" tIns="45717" rIns="91434" bIns="45717" rtlCol="0" anchor="ctr"/>
          <a:lstStyle/>
          <a:p>
            <a:endParaRPr lang="sv-SE"/>
          </a:p>
        </p:txBody>
      </p:sp>
      <p:sp>
        <p:nvSpPr>
          <p:cNvPr id="5" name="Platshållare för anteckningar 4"/>
          <p:cNvSpPr>
            <a:spLocks noGrp="1"/>
          </p:cNvSpPr>
          <p:nvPr>
            <p:ph type="body" sz="quarter" idx="3"/>
          </p:nvPr>
        </p:nvSpPr>
        <p:spPr>
          <a:xfrm>
            <a:off x="666909" y="4751220"/>
            <a:ext cx="5335270" cy="3887361"/>
          </a:xfrm>
          <a:prstGeom prst="rect">
            <a:avLst/>
          </a:prstGeom>
        </p:spPr>
        <p:txBody>
          <a:bodyPr vert="horz" lIns="91434" tIns="45717" rIns="91434" bIns="45717"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377317"/>
            <a:ext cx="2889938" cy="495347"/>
          </a:xfrm>
          <a:prstGeom prst="rect">
            <a:avLst/>
          </a:prstGeom>
        </p:spPr>
        <p:txBody>
          <a:bodyPr vert="horz" lIns="91434" tIns="45717" rIns="91434" bIns="45717" rtlCol="0" anchor="b"/>
          <a:lstStyle>
            <a:lvl1pPr algn="l">
              <a:defRPr sz="1200"/>
            </a:lvl1pPr>
          </a:lstStyle>
          <a:p>
            <a:endParaRPr lang="sv-SE"/>
          </a:p>
        </p:txBody>
      </p:sp>
      <p:sp>
        <p:nvSpPr>
          <p:cNvPr id="7" name="Platshållare för bildnummer 6"/>
          <p:cNvSpPr>
            <a:spLocks noGrp="1"/>
          </p:cNvSpPr>
          <p:nvPr>
            <p:ph type="sldNum" sz="quarter" idx="5"/>
          </p:nvPr>
        </p:nvSpPr>
        <p:spPr>
          <a:xfrm>
            <a:off x="3777607" y="9377317"/>
            <a:ext cx="2889938" cy="495347"/>
          </a:xfrm>
          <a:prstGeom prst="rect">
            <a:avLst/>
          </a:prstGeom>
        </p:spPr>
        <p:txBody>
          <a:bodyPr vert="horz" lIns="91434" tIns="45717" rIns="91434" bIns="45717" rtlCol="0" anchor="b"/>
          <a:lstStyle>
            <a:lvl1pPr algn="r">
              <a:defRPr sz="1200"/>
            </a:lvl1pPr>
          </a:lstStyle>
          <a:p>
            <a:fld id="{40AE155D-B7FB-4660-85B4-7DC9C9EEA028}" type="slidenum">
              <a:rPr lang="sv-SE" smtClean="0"/>
              <a:t>‹#›</a:t>
            </a:fld>
            <a:endParaRPr lang="sv-SE"/>
          </a:p>
        </p:txBody>
      </p:sp>
    </p:spTree>
    <p:extLst>
      <p:ext uri="{BB962C8B-B14F-4D97-AF65-F5344CB8AC3E}">
        <p14:creationId xmlns:p14="http://schemas.microsoft.com/office/powerpoint/2010/main" val="3384184069"/>
      </p:ext>
    </p:extLst>
  </p:cSld>
  <p:clrMap bg1="lt1" tx1="dk1" bg2="lt2" tx2="dk2" accent1="accent1" accent2="accent2" accent3="accent3" accent4="accent4" accent5="accent5" accent6="accent6" hlink="hlink" folHlink="folHlink"/>
  <p:notesStyle>
    <a:lvl1pPr marL="0" algn="l" defTabSz="646482" rtl="0" eaLnBrk="1" latinLnBrk="0" hangingPunct="1">
      <a:defRPr sz="848" kern="1200">
        <a:solidFill>
          <a:schemeClr val="tx1"/>
        </a:solidFill>
        <a:latin typeface="+mn-lt"/>
        <a:ea typeface="+mn-ea"/>
        <a:cs typeface="+mn-cs"/>
      </a:defRPr>
    </a:lvl1pPr>
    <a:lvl2pPr marL="323242" algn="l" defTabSz="646482" rtl="0" eaLnBrk="1" latinLnBrk="0" hangingPunct="1">
      <a:defRPr sz="848" kern="1200">
        <a:solidFill>
          <a:schemeClr val="tx1"/>
        </a:solidFill>
        <a:latin typeface="+mn-lt"/>
        <a:ea typeface="+mn-ea"/>
        <a:cs typeface="+mn-cs"/>
      </a:defRPr>
    </a:lvl2pPr>
    <a:lvl3pPr marL="646482" algn="l" defTabSz="646482" rtl="0" eaLnBrk="1" latinLnBrk="0" hangingPunct="1">
      <a:defRPr sz="848" kern="1200">
        <a:solidFill>
          <a:schemeClr val="tx1"/>
        </a:solidFill>
        <a:latin typeface="+mn-lt"/>
        <a:ea typeface="+mn-ea"/>
        <a:cs typeface="+mn-cs"/>
      </a:defRPr>
    </a:lvl3pPr>
    <a:lvl4pPr marL="969724" algn="l" defTabSz="646482" rtl="0" eaLnBrk="1" latinLnBrk="0" hangingPunct="1">
      <a:defRPr sz="848" kern="1200">
        <a:solidFill>
          <a:schemeClr val="tx1"/>
        </a:solidFill>
        <a:latin typeface="+mn-lt"/>
        <a:ea typeface="+mn-ea"/>
        <a:cs typeface="+mn-cs"/>
      </a:defRPr>
    </a:lvl4pPr>
    <a:lvl5pPr marL="1292965" algn="l" defTabSz="646482" rtl="0" eaLnBrk="1" latinLnBrk="0" hangingPunct="1">
      <a:defRPr sz="848" kern="1200">
        <a:solidFill>
          <a:schemeClr val="tx1"/>
        </a:solidFill>
        <a:latin typeface="+mn-lt"/>
        <a:ea typeface="+mn-ea"/>
        <a:cs typeface="+mn-cs"/>
      </a:defRPr>
    </a:lvl5pPr>
    <a:lvl6pPr marL="1616206" algn="l" defTabSz="646482" rtl="0" eaLnBrk="1" latinLnBrk="0" hangingPunct="1">
      <a:defRPr sz="848" kern="1200">
        <a:solidFill>
          <a:schemeClr val="tx1"/>
        </a:solidFill>
        <a:latin typeface="+mn-lt"/>
        <a:ea typeface="+mn-ea"/>
        <a:cs typeface="+mn-cs"/>
      </a:defRPr>
    </a:lvl6pPr>
    <a:lvl7pPr marL="1939447" algn="l" defTabSz="646482" rtl="0" eaLnBrk="1" latinLnBrk="0" hangingPunct="1">
      <a:defRPr sz="848" kern="1200">
        <a:solidFill>
          <a:schemeClr val="tx1"/>
        </a:solidFill>
        <a:latin typeface="+mn-lt"/>
        <a:ea typeface="+mn-ea"/>
        <a:cs typeface="+mn-cs"/>
      </a:defRPr>
    </a:lvl7pPr>
    <a:lvl8pPr marL="2262689" algn="l" defTabSz="646482" rtl="0" eaLnBrk="1" latinLnBrk="0" hangingPunct="1">
      <a:defRPr sz="848" kern="1200">
        <a:solidFill>
          <a:schemeClr val="tx1"/>
        </a:solidFill>
        <a:latin typeface="+mn-lt"/>
        <a:ea typeface="+mn-ea"/>
        <a:cs typeface="+mn-cs"/>
      </a:defRPr>
    </a:lvl8pPr>
    <a:lvl9pPr marL="2585929" algn="l" defTabSz="646482" rtl="0" eaLnBrk="1" latinLnBrk="0" hangingPunct="1">
      <a:defRPr sz="84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örkblå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bg1"/>
                </a:solidFill>
              </a:defRPr>
            </a:lvl1pPr>
          </a:lstStyle>
          <a:p>
            <a:r>
              <a:rPr lang="sv-SE" dirty="0"/>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2150785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prikos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rgbClr val="FBCFB9"/>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tx1"/>
                </a:solidFill>
              </a:defRPr>
            </a:lvl1pPr>
          </a:lstStyle>
          <a:p>
            <a:r>
              <a:rPr lang="sv-SE" dirty="0"/>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636236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osa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bg1"/>
                </a:solidFill>
              </a:defRPr>
            </a:lvl1pPr>
          </a:lstStyle>
          <a:p>
            <a:r>
              <a:rPr lang="sv-SE" dirty="0"/>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21360175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jusrosa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rgbClr val="F8CCD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tx1"/>
                </a:solidFill>
              </a:defRPr>
            </a:lvl1pPr>
          </a:lstStyle>
          <a:p>
            <a:r>
              <a:rPr lang="sv-SE" dirty="0"/>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33592637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ila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bg1"/>
                </a:solidFill>
              </a:defRPr>
            </a:lvl1pPr>
          </a:lstStyle>
          <a:p>
            <a:r>
              <a:rPr lang="sv-SE" dirty="0"/>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14168955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olett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rgbClr val="E1D1E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tx1"/>
                </a:solidFill>
              </a:defRPr>
            </a:lvl1pPr>
          </a:lstStyle>
          <a:p>
            <a:r>
              <a:rPr lang="sv-SE" dirty="0"/>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930541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Göteborgs Stad som huvudman tillsammans med andra avsändar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03A41B-9892-4F5F-8A36-0437883A5F0C}"/>
              </a:ext>
            </a:extLst>
          </p:cNvPr>
          <p:cNvSpPr>
            <a:spLocks noGrp="1"/>
          </p:cNvSpPr>
          <p:nvPr>
            <p:ph type="title"/>
          </p:nvPr>
        </p:nvSpPr>
        <p:spPr/>
        <p:txBody>
          <a:bodyPr/>
          <a:lstStyle/>
          <a:p>
            <a:r>
              <a:rPr lang="sv-SE" dirty="0"/>
              <a:t>Klicka här för att ändra mall för rubrikformat</a:t>
            </a:r>
          </a:p>
        </p:txBody>
      </p:sp>
      <p:sp>
        <p:nvSpPr>
          <p:cNvPr id="6" name="Platshållare för bild 6">
            <a:extLst>
              <a:ext uri="{FF2B5EF4-FFF2-40B4-BE49-F238E27FC236}">
                <a16:creationId xmlns:a16="http://schemas.microsoft.com/office/drawing/2014/main" id="{59C030BF-49C6-45B7-8932-EE34E8F76C6C}"/>
              </a:ext>
            </a:extLst>
          </p:cNvPr>
          <p:cNvSpPr>
            <a:spLocks noGrp="1"/>
          </p:cNvSpPr>
          <p:nvPr>
            <p:ph type="pic" sz="quarter" idx="14" hasCustomPrompt="1"/>
          </p:nvPr>
        </p:nvSpPr>
        <p:spPr>
          <a:xfrm>
            <a:off x="323850" y="9998636"/>
            <a:ext cx="936000" cy="315352"/>
          </a:xfrm>
          <a:prstGeom prst="rect">
            <a:avLst/>
          </a:prstGeom>
        </p:spPr>
        <p:txBody>
          <a:bodyPr lIns="180000" tIns="0" rIns="180000" bIns="180000" anchor="ctr" anchorCtr="0">
            <a:normAutofit/>
          </a:bodyPr>
          <a:lstStyle>
            <a:lvl1pPr marL="0" indent="0" algn="ctr">
              <a:buNone/>
              <a:defRPr sz="831">
                <a:latin typeface="+mn-lt"/>
              </a:defRPr>
            </a:lvl1pPr>
          </a:lstStyle>
          <a:p>
            <a:r>
              <a:rPr lang="sv-SE" dirty="0"/>
              <a:t>Infoga logo</a:t>
            </a:r>
          </a:p>
        </p:txBody>
      </p:sp>
      <p:sp>
        <p:nvSpPr>
          <p:cNvPr id="7" name="Platshållare för text 5">
            <a:extLst>
              <a:ext uri="{FF2B5EF4-FFF2-40B4-BE49-F238E27FC236}">
                <a16:creationId xmlns:a16="http://schemas.microsoft.com/office/drawing/2014/main" id="{1832F215-E5AF-46C8-8FF3-E809DAEE3EA2}"/>
              </a:ext>
            </a:extLst>
          </p:cNvPr>
          <p:cNvSpPr>
            <a:spLocks noGrp="1"/>
          </p:cNvSpPr>
          <p:nvPr>
            <p:ph idx="1"/>
          </p:nvPr>
        </p:nvSpPr>
        <p:spPr>
          <a:xfrm>
            <a:off x="323850" y="5687388"/>
            <a:ext cx="6347155" cy="2328360"/>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8" name="Platshållare för bild 6">
            <a:extLst>
              <a:ext uri="{FF2B5EF4-FFF2-40B4-BE49-F238E27FC236}">
                <a16:creationId xmlns:a16="http://schemas.microsoft.com/office/drawing/2014/main" id="{8E2A14D7-B78D-4735-94A5-2FF4DD4CA240}"/>
              </a:ext>
            </a:extLst>
          </p:cNvPr>
          <p:cNvSpPr>
            <a:spLocks noGrp="1"/>
          </p:cNvSpPr>
          <p:nvPr>
            <p:ph type="pic" sz="quarter" idx="15" hasCustomPrompt="1"/>
          </p:nvPr>
        </p:nvSpPr>
        <p:spPr>
          <a:xfrm>
            <a:off x="1474470" y="9998636"/>
            <a:ext cx="936000" cy="315352"/>
          </a:xfrm>
          <a:prstGeom prst="rect">
            <a:avLst/>
          </a:prstGeom>
        </p:spPr>
        <p:txBody>
          <a:bodyPr lIns="180000" tIns="0" rIns="180000" bIns="180000" anchor="ctr" anchorCtr="0">
            <a:normAutofit/>
          </a:bodyPr>
          <a:lstStyle>
            <a:lvl1pPr marL="0" indent="0" algn="ctr">
              <a:buNone/>
              <a:defRPr sz="831">
                <a:latin typeface="+mn-lt"/>
              </a:defRPr>
            </a:lvl1pPr>
          </a:lstStyle>
          <a:p>
            <a:r>
              <a:rPr lang="sv-SE" dirty="0"/>
              <a:t>Infoga logo</a:t>
            </a:r>
          </a:p>
        </p:txBody>
      </p:sp>
      <p:sp>
        <p:nvSpPr>
          <p:cNvPr id="9" name="Platshållare för bild 6">
            <a:extLst>
              <a:ext uri="{FF2B5EF4-FFF2-40B4-BE49-F238E27FC236}">
                <a16:creationId xmlns:a16="http://schemas.microsoft.com/office/drawing/2014/main" id="{9C940498-5B9B-4DF9-B115-ED183F49A40C}"/>
              </a:ext>
            </a:extLst>
          </p:cNvPr>
          <p:cNvSpPr>
            <a:spLocks noGrp="1"/>
          </p:cNvSpPr>
          <p:nvPr>
            <p:ph type="pic" sz="quarter" idx="16" hasCustomPrompt="1"/>
          </p:nvPr>
        </p:nvSpPr>
        <p:spPr>
          <a:xfrm>
            <a:off x="2625090" y="9998636"/>
            <a:ext cx="936000" cy="315352"/>
          </a:xfrm>
          <a:prstGeom prst="rect">
            <a:avLst/>
          </a:prstGeom>
        </p:spPr>
        <p:txBody>
          <a:bodyPr lIns="180000" tIns="0" rIns="180000" bIns="180000" anchor="ctr" anchorCtr="0">
            <a:normAutofit/>
          </a:bodyPr>
          <a:lstStyle>
            <a:lvl1pPr marL="0" indent="0" algn="ctr">
              <a:buNone/>
              <a:defRPr sz="831">
                <a:latin typeface="+mn-lt"/>
              </a:defRPr>
            </a:lvl1pPr>
          </a:lstStyle>
          <a:p>
            <a:r>
              <a:rPr lang="sv-SE" dirty="0"/>
              <a:t>Infoga logo</a:t>
            </a:r>
          </a:p>
        </p:txBody>
      </p:sp>
    </p:spTree>
    <p:extLst>
      <p:ext uri="{BB962C8B-B14F-4D97-AF65-F5344CB8AC3E}">
        <p14:creationId xmlns:p14="http://schemas.microsoft.com/office/powerpoint/2010/main" val="16689145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Göteborgs Stad tillsammans med likvärdiga avsändar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03A41B-9892-4F5F-8A36-0437883A5F0C}"/>
              </a:ext>
            </a:extLst>
          </p:cNvPr>
          <p:cNvSpPr>
            <a:spLocks noGrp="1"/>
          </p:cNvSpPr>
          <p:nvPr>
            <p:ph type="title"/>
          </p:nvPr>
        </p:nvSpPr>
        <p:spPr/>
        <p:txBody>
          <a:bodyPr/>
          <a:lstStyle/>
          <a:p>
            <a:r>
              <a:rPr lang="sv-SE" dirty="0"/>
              <a:t>Klicka här för att ändra mall för rubrikformat</a:t>
            </a:r>
          </a:p>
        </p:txBody>
      </p:sp>
      <p:sp>
        <p:nvSpPr>
          <p:cNvPr id="6" name="Platshållare för bild 6">
            <a:extLst>
              <a:ext uri="{FF2B5EF4-FFF2-40B4-BE49-F238E27FC236}">
                <a16:creationId xmlns:a16="http://schemas.microsoft.com/office/drawing/2014/main" id="{59C030BF-49C6-45B7-8932-EE34E8F76C6C}"/>
              </a:ext>
            </a:extLst>
          </p:cNvPr>
          <p:cNvSpPr>
            <a:spLocks noGrp="1"/>
          </p:cNvSpPr>
          <p:nvPr>
            <p:ph type="pic" sz="quarter" idx="14" hasCustomPrompt="1"/>
          </p:nvPr>
        </p:nvSpPr>
        <p:spPr>
          <a:xfrm>
            <a:off x="4079560" y="9854625"/>
            <a:ext cx="1358542" cy="459363"/>
          </a:xfrm>
          <a:prstGeom prst="rect">
            <a:avLst/>
          </a:prstGeom>
        </p:spPr>
        <p:txBody>
          <a:bodyPr lIns="180000" tIns="0" rIns="180000" bIns="180000" anchor="ctr" anchorCtr="0">
            <a:normAutofit/>
          </a:bodyPr>
          <a:lstStyle>
            <a:lvl1pPr marL="0" indent="0" algn="ctr">
              <a:buNone/>
              <a:defRPr sz="831">
                <a:latin typeface="+mn-lt"/>
              </a:defRPr>
            </a:lvl1pPr>
          </a:lstStyle>
          <a:p>
            <a:r>
              <a:rPr lang="sv-SE" dirty="0"/>
              <a:t>Infoga logotyp</a:t>
            </a:r>
          </a:p>
        </p:txBody>
      </p:sp>
      <p:sp>
        <p:nvSpPr>
          <p:cNvPr id="7" name="Platshållare för text 5">
            <a:extLst>
              <a:ext uri="{FF2B5EF4-FFF2-40B4-BE49-F238E27FC236}">
                <a16:creationId xmlns:a16="http://schemas.microsoft.com/office/drawing/2014/main" id="{1832F215-E5AF-46C8-8FF3-E809DAEE3EA2}"/>
              </a:ext>
            </a:extLst>
          </p:cNvPr>
          <p:cNvSpPr>
            <a:spLocks noGrp="1"/>
          </p:cNvSpPr>
          <p:nvPr>
            <p:ph idx="1"/>
          </p:nvPr>
        </p:nvSpPr>
        <p:spPr>
          <a:xfrm>
            <a:off x="323850" y="5687388"/>
            <a:ext cx="6347155" cy="2328360"/>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3570824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å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rgbClr val="D1D9D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tx1"/>
                </a:solidFill>
              </a:defRPr>
            </a:lvl1pPr>
          </a:lstStyle>
          <a:p>
            <a:r>
              <a:rPr lang="sv-SE" dirty="0"/>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3733021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urkos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bg1"/>
                </a:solidFill>
              </a:defRPr>
            </a:lvl1pPr>
          </a:lstStyle>
          <a:p>
            <a:r>
              <a:rPr lang="sv-SE" dirty="0"/>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2916959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jusblå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rgbClr val="C0E4F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tx1"/>
                </a:solidFill>
              </a:defRPr>
            </a:lvl1pPr>
          </a:lstStyle>
          <a:p>
            <a:r>
              <a:rPr lang="sv-SE" dirty="0"/>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1078069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rön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bg1"/>
                </a:solidFill>
              </a:defRPr>
            </a:lvl1pPr>
          </a:lstStyle>
          <a:p>
            <a:r>
              <a:rPr lang="sv-SE" dirty="0"/>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3400484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jusgrön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rgbClr val="B8E1C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tx1"/>
                </a:solidFill>
              </a:defRPr>
            </a:lvl1pPr>
          </a:lstStyle>
          <a:p>
            <a:r>
              <a:rPr lang="sv-SE" dirty="0"/>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4037729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ul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tx1"/>
                </a:solidFill>
              </a:defRPr>
            </a:lvl1pPr>
          </a:lstStyle>
          <a:p>
            <a:r>
              <a:rPr lang="sv-SE" dirty="0"/>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2120126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jusgul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rgbClr val="FFF3B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tx1"/>
                </a:solidFill>
              </a:defRPr>
            </a:lvl1pPr>
          </a:lstStyle>
          <a:p>
            <a:r>
              <a:rPr lang="sv-SE" dirty="0"/>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2193133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öd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bg1"/>
                </a:solidFill>
              </a:defRPr>
            </a:lvl1pPr>
          </a:lstStyle>
          <a:p>
            <a:r>
              <a:rPr lang="sv-SE" dirty="0"/>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3190115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sv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5" Type="http://schemas.openxmlformats.org/officeDocument/2006/relationships/image" Target="../media/image2.sv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52A123B0-B987-4CB4-99B0-0A70C0422AEF}"/>
              </a:ext>
            </a:extLst>
          </p:cNvPr>
          <p:cNvSpPr>
            <a:spLocks noGrp="1"/>
          </p:cNvSpPr>
          <p:nvPr>
            <p:ph type="title"/>
          </p:nvPr>
        </p:nvSpPr>
        <p:spPr>
          <a:xfrm>
            <a:off x="888674" y="1789294"/>
            <a:ext cx="5782330" cy="3154715"/>
          </a:xfrm>
          <a:prstGeom prst="rect">
            <a:avLst/>
          </a:prstGeom>
        </p:spPr>
        <p:txBody>
          <a:bodyPr vert="horz" lIns="91440" tIns="45720" rIns="91440" bIns="45720" rtlCol="0" anchor="ctr">
            <a:noAutofit/>
          </a:bodyPr>
          <a:lstStyle/>
          <a:p>
            <a:r>
              <a:rPr lang="sv-SE" dirty="0"/>
              <a:t>Klicka här för att ändra mall för rubrikformat</a:t>
            </a:r>
          </a:p>
        </p:txBody>
      </p:sp>
      <p:sp>
        <p:nvSpPr>
          <p:cNvPr id="6" name="Platshållare för text 5">
            <a:extLst>
              <a:ext uri="{FF2B5EF4-FFF2-40B4-BE49-F238E27FC236}">
                <a16:creationId xmlns:a16="http://schemas.microsoft.com/office/drawing/2014/main" id="{3E4D06A8-F5ED-4A2D-8645-FCA9470BBD0C}"/>
              </a:ext>
            </a:extLst>
          </p:cNvPr>
          <p:cNvSpPr>
            <a:spLocks noGrp="1"/>
          </p:cNvSpPr>
          <p:nvPr>
            <p:ph type="body" idx="1"/>
          </p:nvPr>
        </p:nvSpPr>
        <p:spPr>
          <a:xfrm>
            <a:off x="888674" y="5687386"/>
            <a:ext cx="5782330" cy="3942430"/>
          </a:xfrm>
          <a:prstGeom prst="rect">
            <a:avLst/>
          </a:prstGeom>
        </p:spPr>
        <p:txBody>
          <a:bodyPr vert="horz" lIns="91440" tIns="45720" rIns="91440" bIns="4572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pic>
        <p:nvPicPr>
          <p:cNvPr id="5" name="Bild 4" descr="logo&#10;&#10;Göteborgs Stad logotyp">
            <a:extLst>
              <a:ext uri="{FF2B5EF4-FFF2-40B4-BE49-F238E27FC236}">
                <a16:creationId xmlns:a16="http://schemas.microsoft.com/office/drawing/2014/main" id="{289C7A81-55A8-41C3-8BC2-42AB77A4D7B3}"/>
              </a:ext>
            </a:extLst>
          </p:cNvPr>
          <p:cNvPicPr>
            <a:picLocks noChangeAspect="1"/>
          </p:cNvPicPr>
          <p:nvPr userDrawn="1"/>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776775" y="470969"/>
            <a:ext cx="1441706" cy="481584"/>
          </a:xfrm>
          <a:prstGeom prst="rect">
            <a:avLst/>
          </a:prstGeom>
        </p:spPr>
      </p:pic>
    </p:spTree>
    <p:extLst>
      <p:ext uri="{BB962C8B-B14F-4D97-AF65-F5344CB8AC3E}">
        <p14:creationId xmlns:p14="http://schemas.microsoft.com/office/powerpoint/2010/main" val="325952448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87"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txStyles>
    <p:titleStyle>
      <a:lvl1pPr algn="l" defTabSz="1046633" rtl="0" eaLnBrk="1" latinLnBrk="0" hangingPunct="1">
        <a:lnSpc>
          <a:spcPct val="90000"/>
        </a:lnSpc>
        <a:spcBef>
          <a:spcPct val="0"/>
        </a:spcBef>
        <a:buNone/>
        <a:defRPr sz="5676" kern="1200" baseline="0">
          <a:solidFill>
            <a:schemeClr val="tx1"/>
          </a:solidFill>
          <a:latin typeface="+mj-lt"/>
          <a:ea typeface="+mj-ea"/>
          <a:cs typeface="+mj-cs"/>
        </a:defRPr>
      </a:lvl1pPr>
    </p:titleStyle>
    <p:bodyStyle>
      <a:lvl1pPr marL="0" indent="0" algn="l" defTabSz="1046633" rtl="0" eaLnBrk="1" latinLnBrk="0" hangingPunct="1">
        <a:lnSpc>
          <a:spcPct val="90000"/>
        </a:lnSpc>
        <a:spcBef>
          <a:spcPts val="1144"/>
        </a:spcBef>
        <a:buFont typeface="Arial" panose="020B0604020202020204" pitchFamily="34" charset="0"/>
        <a:buNone/>
        <a:defRPr sz="2908" b="0" kern="1200" baseline="0">
          <a:solidFill>
            <a:schemeClr val="tx1"/>
          </a:solidFill>
          <a:latin typeface="+mj-lt"/>
          <a:ea typeface="+mn-ea"/>
          <a:cs typeface="+mn-cs"/>
        </a:defRPr>
      </a:lvl1pPr>
      <a:lvl2pPr marL="0" indent="0" algn="l" defTabSz="1046633" rtl="0" eaLnBrk="1" latinLnBrk="0" hangingPunct="1">
        <a:lnSpc>
          <a:spcPct val="90000"/>
        </a:lnSpc>
        <a:spcBef>
          <a:spcPts val="572"/>
        </a:spcBef>
        <a:buFont typeface="Arial" panose="020B0604020202020204" pitchFamily="34" charset="0"/>
        <a:buNone/>
        <a:defRPr sz="2077" kern="1200" baseline="0">
          <a:solidFill>
            <a:schemeClr val="tx1"/>
          </a:solidFill>
          <a:latin typeface="+mj-lt"/>
          <a:ea typeface="+mn-ea"/>
          <a:cs typeface="+mn-cs"/>
        </a:defRPr>
      </a:lvl2pPr>
      <a:lvl3pPr marL="0" indent="0" algn="l" defTabSz="1046633" rtl="0" eaLnBrk="1" latinLnBrk="0" hangingPunct="1">
        <a:lnSpc>
          <a:spcPct val="90000"/>
        </a:lnSpc>
        <a:spcBef>
          <a:spcPts val="572"/>
        </a:spcBef>
        <a:buFont typeface="Arial" panose="020B0604020202020204" pitchFamily="34" charset="0"/>
        <a:buNone/>
        <a:defRPr sz="2077" kern="1200" baseline="0">
          <a:solidFill>
            <a:schemeClr val="tx1"/>
          </a:solidFill>
          <a:latin typeface="+mn-lt"/>
          <a:ea typeface="+mn-ea"/>
          <a:cs typeface="+mn-cs"/>
        </a:defRPr>
      </a:lvl3pPr>
      <a:lvl4pPr marL="0" indent="0" algn="l" defTabSz="1046633" rtl="0" eaLnBrk="1" latinLnBrk="0" hangingPunct="1">
        <a:lnSpc>
          <a:spcPct val="90000"/>
        </a:lnSpc>
        <a:spcBef>
          <a:spcPts val="572"/>
        </a:spcBef>
        <a:buFont typeface="Arial" panose="020B0604020202020204" pitchFamily="34" charset="0"/>
        <a:buNone/>
        <a:defRPr sz="1731" kern="1200" baseline="0">
          <a:solidFill>
            <a:schemeClr val="tx1"/>
          </a:solidFill>
          <a:latin typeface="+mj-lt"/>
          <a:ea typeface="+mn-ea"/>
          <a:cs typeface="+mn-cs"/>
        </a:defRPr>
      </a:lvl4pPr>
      <a:lvl5pPr marL="0" indent="0" algn="l" defTabSz="1046633" rtl="0" eaLnBrk="1" latinLnBrk="0" hangingPunct="1">
        <a:lnSpc>
          <a:spcPct val="90000"/>
        </a:lnSpc>
        <a:spcBef>
          <a:spcPts val="572"/>
        </a:spcBef>
        <a:buFont typeface="Arial" panose="020B0604020202020204" pitchFamily="34" charset="0"/>
        <a:buNone/>
        <a:defRPr sz="1385" kern="1200" baseline="0">
          <a:solidFill>
            <a:schemeClr val="tx1"/>
          </a:solidFill>
          <a:latin typeface="+mn-lt"/>
          <a:ea typeface="+mn-ea"/>
          <a:cs typeface="+mn-cs"/>
        </a:defRPr>
      </a:lvl5pPr>
      <a:lvl6pPr marL="2878242" indent="-261658" algn="l" defTabSz="1046633" rtl="0" eaLnBrk="1" latinLnBrk="0" hangingPunct="1">
        <a:lnSpc>
          <a:spcPct val="90000"/>
        </a:lnSpc>
        <a:spcBef>
          <a:spcPts val="572"/>
        </a:spcBef>
        <a:buFont typeface="Arial" panose="020B0604020202020204" pitchFamily="34" charset="0"/>
        <a:buChar char="•"/>
        <a:defRPr sz="2060" kern="1200">
          <a:solidFill>
            <a:schemeClr val="tx1"/>
          </a:solidFill>
          <a:latin typeface="+mn-lt"/>
          <a:ea typeface="+mn-ea"/>
          <a:cs typeface="+mn-cs"/>
        </a:defRPr>
      </a:lvl6pPr>
      <a:lvl7pPr marL="3401557" indent="-261658" algn="l" defTabSz="1046633" rtl="0" eaLnBrk="1" latinLnBrk="0" hangingPunct="1">
        <a:lnSpc>
          <a:spcPct val="90000"/>
        </a:lnSpc>
        <a:spcBef>
          <a:spcPts val="572"/>
        </a:spcBef>
        <a:buFont typeface="Arial" panose="020B0604020202020204" pitchFamily="34" charset="0"/>
        <a:buChar char="•"/>
        <a:defRPr sz="2060" kern="1200">
          <a:solidFill>
            <a:schemeClr val="tx1"/>
          </a:solidFill>
          <a:latin typeface="+mn-lt"/>
          <a:ea typeface="+mn-ea"/>
          <a:cs typeface="+mn-cs"/>
        </a:defRPr>
      </a:lvl7pPr>
      <a:lvl8pPr marL="3924874" indent="-261658" algn="l" defTabSz="1046633" rtl="0" eaLnBrk="1" latinLnBrk="0" hangingPunct="1">
        <a:lnSpc>
          <a:spcPct val="90000"/>
        </a:lnSpc>
        <a:spcBef>
          <a:spcPts val="572"/>
        </a:spcBef>
        <a:buFont typeface="Arial" panose="020B0604020202020204" pitchFamily="34" charset="0"/>
        <a:buChar char="•"/>
        <a:defRPr sz="2060" kern="1200">
          <a:solidFill>
            <a:schemeClr val="tx1"/>
          </a:solidFill>
          <a:latin typeface="+mn-lt"/>
          <a:ea typeface="+mn-ea"/>
          <a:cs typeface="+mn-cs"/>
        </a:defRPr>
      </a:lvl8pPr>
      <a:lvl9pPr marL="4448190" indent="-261658" algn="l" defTabSz="1046633" rtl="0" eaLnBrk="1" latinLnBrk="0" hangingPunct="1">
        <a:lnSpc>
          <a:spcPct val="90000"/>
        </a:lnSpc>
        <a:spcBef>
          <a:spcPts val="572"/>
        </a:spcBef>
        <a:buFont typeface="Arial" panose="020B0604020202020204" pitchFamily="34" charset="0"/>
        <a:buChar char="•"/>
        <a:defRPr sz="2060" kern="1200">
          <a:solidFill>
            <a:schemeClr val="tx1"/>
          </a:solidFill>
          <a:latin typeface="+mn-lt"/>
          <a:ea typeface="+mn-ea"/>
          <a:cs typeface="+mn-cs"/>
        </a:defRPr>
      </a:lvl9pPr>
    </p:bodyStyle>
    <p:otherStyle>
      <a:defPPr>
        <a:defRPr lang="sv-SE"/>
      </a:defPPr>
      <a:lvl1pPr marL="0" algn="l" defTabSz="1046633" rtl="0" eaLnBrk="1" latinLnBrk="0" hangingPunct="1">
        <a:defRPr sz="2060" kern="1200">
          <a:solidFill>
            <a:schemeClr val="tx1"/>
          </a:solidFill>
          <a:latin typeface="+mn-lt"/>
          <a:ea typeface="+mn-ea"/>
          <a:cs typeface="+mn-cs"/>
        </a:defRPr>
      </a:lvl1pPr>
      <a:lvl2pPr marL="523316" algn="l" defTabSz="1046633" rtl="0" eaLnBrk="1" latinLnBrk="0" hangingPunct="1">
        <a:defRPr sz="2060" kern="1200">
          <a:solidFill>
            <a:schemeClr val="tx1"/>
          </a:solidFill>
          <a:latin typeface="+mn-lt"/>
          <a:ea typeface="+mn-ea"/>
          <a:cs typeface="+mn-cs"/>
        </a:defRPr>
      </a:lvl2pPr>
      <a:lvl3pPr marL="1046633" algn="l" defTabSz="1046633" rtl="0" eaLnBrk="1" latinLnBrk="0" hangingPunct="1">
        <a:defRPr sz="2060" kern="1200">
          <a:solidFill>
            <a:schemeClr val="tx1"/>
          </a:solidFill>
          <a:latin typeface="+mn-lt"/>
          <a:ea typeface="+mn-ea"/>
          <a:cs typeface="+mn-cs"/>
        </a:defRPr>
      </a:lvl3pPr>
      <a:lvl4pPr marL="1569950" algn="l" defTabSz="1046633" rtl="0" eaLnBrk="1" latinLnBrk="0" hangingPunct="1">
        <a:defRPr sz="2060" kern="1200">
          <a:solidFill>
            <a:schemeClr val="tx1"/>
          </a:solidFill>
          <a:latin typeface="+mn-lt"/>
          <a:ea typeface="+mn-ea"/>
          <a:cs typeface="+mn-cs"/>
        </a:defRPr>
      </a:lvl4pPr>
      <a:lvl5pPr marL="2093267" algn="l" defTabSz="1046633" rtl="0" eaLnBrk="1" latinLnBrk="0" hangingPunct="1">
        <a:defRPr sz="2060" kern="1200">
          <a:solidFill>
            <a:schemeClr val="tx1"/>
          </a:solidFill>
          <a:latin typeface="+mn-lt"/>
          <a:ea typeface="+mn-ea"/>
          <a:cs typeface="+mn-cs"/>
        </a:defRPr>
      </a:lvl5pPr>
      <a:lvl6pPr marL="2616583" algn="l" defTabSz="1046633" rtl="0" eaLnBrk="1" latinLnBrk="0" hangingPunct="1">
        <a:defRPr sz="2060" kern="1200">
          <a:solidFill>
            <a:schemeClr val="tx1"/>
          </a:solidFill>
          <a:latin typeface="+mn-lt"/>
          <a:ea typeface="+mn-ea"/>
          <a:cs typeface="+mn-cs"/>
        </a:defRPr>
      </a:lvl6pPr>
      <a:lvl7pPr marL="3139900" algn="l" defTabSz="1046633" rtl="0" eaLnBrk="1" latinLnBrk="0" hangingPunct="1">
        <a:defRPr sz="2060" kern="1200">
          <a:solidFill>
            <a:schemeClr val="tx1"/>
          </a:solidFill>
          <a:latin typeface="+mn-lt"/>
          <a:ea typeface="+mn-ea"/>
          <a:cs typeface="+mn-cs"/>
        </a:defRPr>
      </a:lvl7pPr>
      <a:lvl8pPr marL="3663215" algn="l" defTabSz="1046633" rtl="0" eaLnBrk="1" latinLnBrk="0" hangingPunct="1">
        <a:defRPr sz="2060" kern="1200">
          <a:solidFill>
            <a:schemeClr val="tx1"/>
          </a:solidFill>
          <a:latin typeface="+mn-lt"/>
          <a:ea typeface="+mn-ea"/>
          <a:cs typeface="+mn-cs"/>
        </a:defRPr>
      </a:lvl8pPr>
      <a:lvl9pPr marL="4186532" algn="l" defTabSz="1046633" rtl="0" eaLnBrk="1" latinLnBrk="0" hangingPunct="1">
        <a:defRPr sz="206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833" userDrawn="1">
          <p15:clr>
            <a:srgbClr val="F26B43"/>
          </p15:clr>
        </p15:guide>
        <p15:guide id="3" orient="horz" pos="6318" userDrawn="1">
          <p15:clr>
            <a:srgbClr val="F26B43"/>
          </p15:clr>
        </p15:guide>
        <p15:guide id="4" pos="201" userDrawn="1">
          <p15:clr>
            <a:srgbClr val="F26B43"/>
          </p15:clr>
        </p15:guide>
        <p15:guide id="5" pos="454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52A123B0-B987-4CB4-99B0-0A70C0422AEF}"/>
              </a:ext>
            </a:extLst>
          </p:cNvPr>
          <p:cNvSpPr>
            <a:spLocks noGrp="1"/>
          </p:cNvSpPr>
          <p:nvPr>
            <p:ph type="title"/>
          </p:nvPr>
        </p:nvSpPr>
        <p:spPr>
          <a:xfrm>
            <a:off x="323850" y="1789294"/>
            <a:ext cx="6347153" cy="3154715"/>
          </a:xfrm>
          <a:prstGeom prst="rect">
            <a:avLst/>
          </a:prstGeom>
        </p:spPr>
        <p:txBody>
          <a:bodyPr vert="horz" lIns="0" tIns="0" rIns="0" bIns="0" rtlCol="0" anchor="ctr">
            <a:noAutofit/>
          </a:bodyPr>
          <a:lstStyle/>
          <a:p>
            <a:r>
              <a:rPr lang="sv-SE" dirty="0"/>
              <a:t>Klicka här för att ändra mall för rubrikformat</a:t>
            </a:r>
          </a:p>
        </p:txBody>
      </p:sp>
      <p:sp>
        <p:nvSpPr>
          <p:cNvPr id="6" name="Platshållare för text 5">
            <a:extLst>
              <a:ext uri="{FF2B5EF4-FFF2-40B4-BE49-F238E27FC236}">
                <a16:creationId xmlns:a16="http://schemas.microsoft.com/office/drawing/2014/main" id="{3E4D06A8-F5ED-4A2D-8645-FCA9470BBD0C}"/>
              </a:ext>
            </a:extLst>
          </p:cNvPr>
          <p:cNvSpPr>
            <a:spLocks noGrp="1"/>
          </p:cNvSpPr>
          <p:nvPr>
            <p:ph type="body" idx="1"/>
          </p:nvPr>
        </p:nvSpPr>
        <p:spPr>
          <a:xfrm>
            <a:off x="323850" y="5211136"/>
            <a:ext cx="6347155" cy="3942430"/>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pic>
        <p:nvPicPr>
          <p:cNvPr id="7" name="Bild 6" descr="logo&#10;&#10;Göteborgs Stad logotyp">
            <a:extLst>
              <a:ext uri="{FF2B5EF4-FFF2-40B4-BE49-F238E27FC236}">
                <a16:creationId xmlns:a16="http://schemas.microsoft.com/office/drawing/2014/main" id="{838FC7F2-0834-4B06-9A77-EBB308CE42BD}"/>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760900" y="9855829"/>
            <a:ext cx="1441706" cy="481584"/>
          </a:xfrm>
          <a:prstGeom prst="rect">
            <a:avLst/>
          </a:prstGeom>
        </p:spPr>
      </p:pic>
    </p:spTree>
    <p:extLst>
      <p:ext uri="{BB962C8B-B14F-4D97-AF65-F5344CB8AC3E}">
        <p14:creationId xmlns:p14="http://schemas.microsoft.com/office/powerpoint/2010/main" val="2855596747"/>
      </p:ext>
    </p:extLst>
  </p:cSld>
  <p:clrMap bg1="lt1" tx1="dk1" bg2="lt2" tx2="dk2" accent1="accent1" accent2="accent2" accent3="accent3" accent4="accent4" accent5="accent5" accent6="accent6" hlink="hlink" folHlink="folHlink"/>
  <p:sldLayoutIdLst>
    <p:sldLayoutId id="2147483691" r:id="rId1"/>
    <p:sldLayoutId id="2147483692" r:id="rId2"/>
  </p:sldLayoutIdLst>
  <p:txStyles>
    <p:titleStyle>
      <a:lvl1pPr algn="l" defTabSz="1046633" rtl="0" eaLnBrk="1" latinLnBrk="0" hangingPunct="1">
        <a:lnSpc>
          <a:spcPct val="90000"/>
        </a:lnSpc>
        <a:spcBef>
          <a:spcPct val="0"/>
        </a:spcBef>
        <a:buNone/>
        <a:defRPr sz="5676" kern="1200" baseline="0">
          <a:solidFill>
            <a:schemeClr val="tx1"/>
          </a:solidFill>
          <a:latin typeface="+mj-lt"/>
          <a:ea typeface="+mj-ea"/>
          <a:cs typeface="+mj-cs"/>
        </a:defRPr>
      </a:lvl1pPr>
    </p:titleStyle>
    <p:bodyStyle>
      <a:lvl1pPr marL="0" indent="0" algn="l" defTabSz="1046633" rtl="0" eaLnBrk="1" latinLnBrk="0" hangingPunct="1">
        <a:lnSpc>
          <a:spcPct val="90000"/>
        </a:lnSpc>
        <a:spcBef>
          <a:spcPts val="1144"/>
        </a:spcBef>
        <a:buFont typeface="Arial" panose="020B0604020202020204" pitchFamily="34" charset="0"/>
        <a:buNone/>
        <a:defRPr sz="2908" b="0" kern="1200" baseline="0">
          <a:solidFill>
            <a:schemeClr val="tx1"/>
          </a:solidFill>
          <a:latin typeface="+mj-lt"/>
          <a:ea typeface="+mn-ea"/>
          <a:cs typeface="+mn-cs"/>
        </a:defRPr>
      </a:lvl1pPr>
      <a:lvl2pPr marL="0" indent="0" algn="l" defTabSz="1046633" rtl="0" eaLnBrk="1" latinLnBrk="0" hangingPunct="1">
        <a:lnSpc>
          <a:spcPct val="90000"/>
        </a:lnSpc>
        <a:spcBef>
          <a:spcPts val="572"/>
        </a:spcBef>
        <a:buFont typeface="Arial" panose="020B0604020202020204" pitchFamily="34" charset="0"/>
        <a:buNone/>
        <a:defRPr sz="2077" kern="1200" baseline="0">
          <a:solidFill>
            <a:schemeClr val="tx1"/>
          </a:solidFill>
          <a:latin typeface="+mj-lt"/>
          <a:ea typeface="+mn-ea"/>
          <a:cs typeface="+mn-cs"/>
        </a:defRPr>
      </a:lvl2pPr>
      <a:lvl3pPr marL="0" indent="0" algn="l" defTabSz="1046633" rtl="0" eaLnBrk="1" latinLnBrk="0" hangingPunct="1">
        <a:lnSpc>
          <a:spcPct val="90000"/>
        </a:lnSpc>
        <a:spcBef>
          <a:spcPts val="572"/>
        </a:spcBef>
        <a:buFont typeface="Arial" panose="020B0604020202020204" pitchFamily="34" charset="0"/>
        <a:buNone/>
        <a:defRPr sz="2077" kern="1200" baseline="0">
          <a:solidFill>
            <a:schemeClr val="tx1"/>
          </a:solidFill>
          <a:latin typeface="+mn-lt"/>
          <a:ea typeface="+mn-ea"/>
          <a:cs typeface="+mn-cs"/>
        </a:defRPr>
      </a:lvl3pPr>
      <a:lvl4pPr marL="0" indent="0" algn="l" defTabSz="1046633" rtl="0" eaLnBrk="1" latinLnBrk="0" hangingPunct="1">
        <a:lnSpc>
          <a:spcPct val="90000"/>
        </a:lnSpc>
        <a:spcBef>
          <a:spcPts val="572"/>
        </a:spcBef>
        <a:buFont typeface="Arial" panose="020B0604020202020204" pitchFamily="34" charset="0"/>
        <a:buNone/>
        <a:defRPr sz="1731" kern="1200" baseline="0">
          <a:solidFill>
            <a:schemeClr val="tx1"/>
          </a:solidFill>
          <a:latin typeface="+mj-lt"/>
          <a:ea typeface="+mn-ea"/>
          <a:cs typeface="+mn-cs"/>
        </a:defRPr>
      </a:lvl4pPr>
      <a:lvl5pPr marL="0" indent="0" algn="l" defTabSz="1046633" rtl="0" eaLnBrk="1" latinLnBrk="0" hangingPunct="1">
        <a:lnSpc>
          <a:spcPct val="90000"/>
        </a:lnSpc>
        <a:spcBef>
          <a:spcPts val="572"/>
        </a:spcBef>
        <a:buFont typeface="Arial" panose="020B0604020202020204" pitchFamily="34" charset="0"/>
        <a:buNone/>
        <a:defRPr sz="1385" kern="1200" baseline="0">
          <a:solidFill>
            <a:schemeClr val="tx1"/>
          </a:solidFill>
          <a:latin typeface="+mn-lt"/>
          <a:ea typeface="+mn-ea"/>
          <a:cs typeface="+mn-cs"/>
        </a:defRPr>
      </a:lvl5pPr>
      <a:lvl6pPr marL="2878242" indent="-261658" algn="l" defTabSz="1046633" rtl="0" eaLnBrk="1" latinLnBrk="0" hangingPunct="1">
        <a:lnSpc>
          <a:spcPct val="90000"/>
        </a:lnSpc>
        <a:spcBef>
          <a:spcPts val="572"/>
        </a:spcBef>
        <a:buFont typeface="Arial" panose="020B0604020202020204" pitchFamily="34" charset="0"/>
        <a:buChar char="•"/>
        <a:defRPr sz="2060" kern="1200">
          <a:solidFill>
            <a:schemeClr val="tx1"/>
          </a:solidFill>
          <a:latin typeface="+mn-lt"/>
          <a:ea typeface="+mn-ea"/>
          <a:cs typeface="+mn-cs"/>
        </a:defRPr>
      </a:lvl6pPr>
      <a:lvl7pPr marL="3401557" indent="-261658" algn="l" defTabSz="1046633" rtl="0" eaLnBrk="1" latinLnBrk="0" hangingPunct="1">
        <a:lnSpc>
          <a:spcPct val="90000"/>
        </a:lnSpc>
        <a:spcBef>
          <a:spcPts val="572"/>
        </a:spcBef>
        <a:buFont typeface="Arial" panose="020B0604020202020204" pitchFamily="34" charset="0"/>
        <a:buChar char="•"/>
        <a:defRPr sz="2060" kern="1200">
          <a:solidFill>
            <a:schemeClr val="tx1"/>
          </a:solidFill>
          <a:latin typeface="+mn-lt"/>
          <a:ea typeface="+mn-ea"/>
          <a:cs typeface="+mn-cs"/>
        </a:defRPr>
      </a:lvl7pPr>
      <a:lvl8pPr marL="3924874" indent="-261658" algn="l" defTabSz="1046633" rtl="0" eaLnBrk="1" latinLnBrk="0" hangingPunct="1">
        <a:lnSpc>
          <a:spcPct val="90000"/>
        </a:lnSpc>
        <a:spcBef>
          <a:spcPts val="572"/>
        </a:spcBef>
        <a:buFont typeface="Arial" panose="020B0604020202020204" pitchFamily="34" charset="0"/>
        <a:buChar char="•"/>
        <a:defRPr sz="2060" kern="1200">
          <a:solidFill>
            <a:schemeClr val="tx1"/>
          </a:solidFill>
          <a:latin typeface="+mn-lt"/>
          <a:ea typeface="+mn-ea"/>
          <a:cs typeface="+mn-cs"/>
        </a:defRPr>
      </a:lvl8pPr>
      <a:lvl9pPr marL="4448190" indent="-261658" algn="l" defTabSz="1046633" rtl="0" eaLnBrk="1" latinLnBrk="0" hangingPunct="1">
        <a:lnSpc>
          <a:spcPct val="90000"/>
        </a:lnSpc>
        <a:spcBef>
          <a:spcPts val="572"/>
        </a:spcBef>
        <a:buFont typeface="Arial" panose="020B0604020202020204" pitchFamily="34" charset="0"/>
        <a:buChar char="•"/>
        <a:defRPr sz="2060" kern="1200">
          <a:solidFill>
            <a:schemeClr val="tx1"/>
          </a:solidFill>
          <a:latin typeface="+mn-lt"/>
          <a:ea typeface="+mn-ea"/>
          <a:cs typeface="+mn-cs"/>
        </a:defRPr>
      </a:lvl9pPr>
    </p:bodyStyle>
    <p:otherStyle>
      <a:defPPr>
        <a:defRPr lang="sv-SE"/>
      </a:defPPr>
      <a:lvl1pPr marL="0" algn="l" defTabSz="1046633" rtl="0" eaLnBrk="1" latinLnBrk="0" hangingPunct="1">
        <a:defRPr sz="2060" kern="1200">
          <a:solidFill>
            <a:schemeClr val="tx1"/>
          </a:solidFill>
          <a:latin typeface="+mn-lt"/>
          <a:ea typeface="+mn-ea"/>
          <a:cs typeface="+mn-cs"/>
        </a:defRPr>
      </a:lvl1pPr>
      <a:lvl2pPr marL="523316" algn="l" defTabSz="1046633" rtl="0" eaLnBrk="1" latinLnBrk="0" hangingPunct="1">
        <a:defRPr sz="2060" kern="1200">
          <a:solidFill>
            <a:schemeClr val="tx1"/>
          </a:solidFill>
          <a:latin typeface="+mn-lt"/>
          <a:ea typeface="+mn-ea"/>
          <a:cs typeface="+mn-cs"/>
        </a:defRPr>
      </a:lvl2pPr>
      <a:lvl3pPr marL="1046633" algn="l" defTabSz="1046633" rtl="0" eaLnBrk="1" latinLnBrk="0" hangingPunct="1">
        <a:defRPr sz="2060" kern="1200">
          <a:solidFill>
            <a:schemeClr val="tx1"/>
          </a:solidFill>
          <a:latin typeface="+mn-lt"/>
          <a:ea typeface="+mn-ea"/>
          <a:cs typeface="+mn-cs"/>
        </a:defRPr>
      </a:lvl3pPr>
      <a:lvl4pPr marL="1569950" algn="l" defTabSz="1046633" rtl="0" eaLnBrk="1" latinLnBrk="0" hangingPunct="1">
        <a:defRPr sz="2060" kern="1200">
          <a:solidFill>
            <a:schemeClr val="tx1"/>
          </a:solidFill>
          <a:latin typeface="+mn-lt"/>
          <a:ea typeface="+mn-ea"/>
          <a:cs typeface="+mn-cs"/>
        </a:defRPr>
      </a:lvl4pPr>
      <a:lvl5pPr marL="2093267" algn="l" defTabSz="1046633" rtl="0" eaLnBrk="1" latinLnBrk="0" hangingPunct="1">
        <a:defRPr sz="2060" kern="1200">
          <a:solidFill>
            <a:schemeClr val="tx1"/>
          </a:solidFill>
          <a:latin typeface="+mn-lt"/>
          <a:ea typeface="+mn-ea"/>
          <a:cs typeface="+mn-cs"/>
        </a:defRPr>
      </a:lvl5pPr>
      <a:lvl6pPr marL="2616583" algn="l" defTabSz="1046633" rtl="0" eaLnBrk="1" latinLnBrk="0" hangingPunct="1">
        <a:defRPr sz="2060" kern="1200">
          <a:solidFill>
            <a:schemeClr val="tx1"/>
          </a:solidFill>
          <a:latin typeface="+mn-lt"/>
          <a:ea typeface="+mn-ea"/>
          <a:cs typeface="+mn-cs"/>
        </a:defRPr>
      </a:lvl6pPr>
      <a:lvl7pPr marL="3139900" algn="l" defTabSz="1046633" rtl="0" eaLnBrk="1" latinLnBrk="0" hangingPunct="1">
        <a:defRPr sz="2060" kern="1200">
          <a:solidFill>
            <a:schemeClr val="tx1"/>
          </a:solidFill>
          <a:latin typeface="+mn-lt"/>
          <a:ea typeface="+mn-ea"/>
          <a:cs typeface="+mn-cs"/>
        </a:defRPr>
      </a:lvl7pPr>
      <a:lvl8pPr marL="3663215" algn="l" defTabSz="1046633" rtl="0" eaLnBrk="1" latinLnBrk="0" hangingPunct="1">
        <a:defRPr sz="2060" kern="1200">
          <a:solidFill>
            <a:schemeClr val="tx1"/>
          </a:solidFill>
          <a:latin typeface="+mn-lt"/>
          <a:ea typeface="+mn-ea"/>
          <a:cs typeface="+mn-cs"/>
        </a:defRPr>
      </a:lvl8pPr>
      <a:lvl9pPr marL="4186532" algn="l" defTabSz="1046633" rtl="0" eaLnBrk="1" latinLnBrk="0" hangingPunct="1">
        <a:defRPr sz="206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5" userDrawn="1">
          <p15:clr>
            <a:srgbClr val="F26B43"/>
          </p15:clr>
        </p15:guide>
        <p15:guide id="3" orient="horz" pos="6044" userDrawn="1">
          <p15:clr>
            <a:srgbClr val="F26B43"/>
          </p15:clr>
        </p15:guide>
        <p15:guide id="4" pos="204" userDrawn="1">
          <p15:clr>
            <a:srgbClr val="F26B43"/>
          </p15:clr>
        </p15:guide>
        <p15:guide id="5" pos="4536" userDrawn="1">
          <p15:clr>
            <a:srgbClr val="F26B43"/>
          </p15:clr>
        </p15:guide>
        <p15:guide id="6" orient="horz" pos="6497"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8.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00BF1B3-3350-4695-A028-9FB9685B8F53}"/>
              </a:ext>
            </a:extLst>
          </p:cNvPr>
          <p:cNvSpPr>
            <a:spLocks noGrp="1"/>
          </p:cNvSpPr>
          <p:nvPr>
            <p:ph type="title"/>
          </p:nvPr>
        </p:nvSpPr>
        <p:spPr>
          <a:xfrm>
            <a:off x="901010" y="3173489"/>
            <a:ext cx="5782330" cy="1932471"/>
          </a:xfrm>
        </p:spPr>
        <p:txBody>
          <a:bodyPr anchor="t"/>
          <a:lstStyle/>
          <a:p>
            <a:r>
              <a:rPr lang="sv-SE" dirty="0"/>
              <a:t>Till dig som är djurägare</a:t>
            </a:r>
          </a:p>
        </p:txBody>
      </p:sp>
      <p:sp>
        <p:nvSpPr>
          <p:cNvPr id="3" name="Platshållare för text 2">
            <a:extLst>
              <a:ext uri="{FF2B5EF4-FFF2-40B4-BE49-F238E27FC236}">
                <a16:creationId xmlns:a16="http://schemas.microsoft.com/office/drawing/2014/main" id="{22206DCA-2324-4928-A8DD-2BD2B1DDFFAB}"/>
              </a:ext>
            </a:extLst>
          </p:cNvPr>
          <p:cNvSpPr>
            <a:spLocks noGrp="1"/>
          </p:cNvSpPr>
          <p:nvPr>
            <p:ph type="body" sz="quarter" idx="11"/>
          </p:nvPr>
        </p:nvSpPr>
        <p:spPr>
          <a:xfrm>
            <a:off x="901619" y="4938449"/>
            <a:ext cx="5781721" cy="3344507"/>
          </a:xfrm>
        </p:spPr>
        <p:txBody>
          <a:bodyPr>
            <a:normAutofit fontScale="85000" lnSpcReduction="10000"/>
          </a:bodyPr>
          <a:lstStyle/>
          <a:p>
            <a:pPr>
              <a:lnSpc>
                <a:spcPct val="120000"/>
              </a:lnSpc>
            </a:pPr>
            <a:r>
              <a:rPr lang="sv-SE" sz="3300" dirty="0"/>
              <a:t>Har du planerat för ditt djur?</a:t>
            </a:r>
          </a:p>
          <a:p>
            <a:pPr>
              <a:lnSpc>
                <a:spcPct val="120000"/>
              </a:lnSpc>
            </a:pPr>
            <a:r>
              <a:rPr lang="sv-SE" sz="2000" dirty="0">
                <a:latin typeface="+mn-lt"/>
              </a:rPr>
              <a:t>Kommunens personal kan i regel inte ta hand om ditt djur när du inte är hemma.</a:t>
            </a:r>
          </a:p>
          <a:p>
            <a:pPr>
              <a:lnSpc>
                <a:spcPct val="120000"/>
              </a:lnSpc>
            </a:pPr>
            <a:r>
              <a:rPr lang="sv-SE" sz="2000" dirty="0">
                <a:latin typeface="+mn-lt"/>
              </a:rPr>
              <a:t>Om du har djur måste du därför själv göra upp en plan för hur det ska tas omhand när du är borta. Det är även ditt ansvar att kontakta den som ska sköta om djuret.</a:t>
            </a:r>
          </a:p>
          <a:p>
            <a:pPr>
              <a:lnSpc>
                <a:spcPct val="120000"/>
              </a:lnSpc>
            </a:pPr>
            <a:r>
              <a:rPr lang="sv-SE" sz="2000" dirty="0">
                <a:latin typeface="+mn-lt"/>
              </a:rPr>
              <a:t>Berätta för personalen om din planering. Säg till om du inte kunnat planera för dina djur så hjälper vi dig </a:t>
            </a:r>
            <a:br>
              <a:rPr lang="sv-SE" sz="2000" dirty="0">
                <a:latin typeface="+mn-lt"/>
              </a:rPr>
            </a:br>
            <a:r>
              <a:rPr lang="sv-SE" sz="2000" dirty="0">
                <a:latin typeface="+mn-lt"/>
              </a:rPr>
              <a:t>att formulera en plan.</a:t>
            </a:r>
          </a:p>
        </p:txBody>
      </p:sp>
      <p:sp>
        <p:nvSpPr>
          <p:cNvPr id="8" name="Platshållare för sidfot 2">
            <a:extLst>
              <a:ext uri="{FF2B5EF4-FFF2-40B4-BE49-F238E27FC236}">
                <a16:creationId xmlns:a16="http://schemas.microsoft.com/office/drawing/2014/main" id="{2B6F0365-160C-4ABB-B25D-F9CE71D53356}"/>
              </a:ext>
            </a:extLst>
          </p:cNvPr>
          <p:cNvSpPr txBox="1">
            <a:spLocks/>
          </p:cNvSpPr>
          <p:nvPr/>
        </p:nvSpPr>
        <p:spPr>
          <a:xfrm>
            <a:off x="317654" y="10237893"/>
            <a:ext cx="4737880" cy="156428"/>
          </a:xfrm>
          <a:prstGeom prst="rect">
            <a:avLst/>
          </a:prstGeom>
        </p:spPr>
        <p:txBody>
          <a:bodyPr lIns="0" tIns="0" rIns="0" bIns="0" anchor="ctr" anchorCtr="0"/>
          <a:lstStyle>
            <a:defPPr>
              <a:defRPr lang="sv-SE"/>
            </a:defPPr>
            <a:lvl1pPr marL="0" algn="l" defTabSz="1075334" rtl="0" eaLnBrk="1" latinLnBrk="0" hangingPunct="1">
              <a:defRPr sz="1400" b="1" kern="1200">
                <a:solidFill>
                  <a:schemeClr val="tx1"/>
                </a:solidFill>
                <a:latin typeface="+mn-lt"/>
                <a:ea typeface="+mn-ea"/>
                <a:cs typeface="+mn-cs"/>
              </a:defRPr>
            </a:lvl1pPr>
            <a:lvl2pPr marL="537667" algn="l" defTabSz="1075334" rtl="0" eaLnBrk="1" latinLnBrk="0" hangingPunct="1">
              <a:defRPr sz="2117" kern="1200">
                <a:solidFill>
                  <a:schemeClr val="tx1"/>
                </a:solidFill>
                <a:latin typeface="+mn-lt"/>
                <a:ea typeface="+mn-ea"/>
                <a:cs typeface="+mn-cs"/>
              </a:defRPr>
            </a:lvl2pPr>
            <a:lvl3pPr marL="1075334" algn="l" defTabSz="1075334" rtl="0" eaLnBrk="1" latinLnBrk="0" hangingPunct="1">
              <a:defRPr sz="2117" kern="1200">
                <a:solidFill>
                  <a:schemeClr val="tx1"/>
                </a:solidFill>
                <a:latin typeface="+mn-lt"/>
                <a:ea typeface="+mn-ea"/>
                <a:cs typeface="+mn-cs"/>
              </a:defRPr>
            </a:lvl3pPr>
            <a:lvl4pPr marL="1613002" algn="l" defTabSz="1075334" rtl="0" eaLnBrk="1" latinLnBrk="0" hangingPunct="1">
              <a:defRPr sz="2117" kern="1200">
                <a:solidFill>
                  <a:schemeClr val="tx1"/>
                </a:solidFill>
                <a:latin typeface="+mn-lt"/>
                <a:ea typeface="+mn-ea"/>
                <a:cs typeface="+mn-cs"/>
              </a:defRPr>
            </a:lvl4pPr>
            <a:lvl5pPr marL="2150669" algn="l" defTabSz="1075334" rtl="0" eaLnBrk="1" latinLnBrk="0" hangingPunct="1">
              <a:defRPr sz="2117" kern="1200">
                <a:solidFill>
                  <a:schemeClr val="tx1"/>
                </a:solidFill>
                <a:latin typeface="+mn-lt"/>
                <a:ea typeface="+mn-ea"/>
                <a:cs typeface="+mn-cs"/>
              </a:defRPr>
            </a:lvl5pPr>
            <a:lvl6pPr marL="2688336" algn="l" defTabSz="1075334" rtl="0" eaLnBrk="1" latinLnBrk="0" hangingPunct="1">
              <a:defRPr sz="2117" kern="1200">
                <a:solidFill>
                  <a:schemeClr val="tx1"/>
                </a:solidFill>
                <a:latin typeface="+mn-lt"/>
                <a:ea typeface="+mn-ea"/>
                <a:cs typeface="+mn-cs"/>
              </a:defRPr>
            </a:lvl6pPr>
            <a:lvl7pPr marL="3226003" algn="l" defTabSz="1075334" rtl="0" eaLnBrk="1" latinLnBrk="0" hangingPunct="1">
              <a:defRPr sz="2117" kern="1200">
                <a:solidFill>
                  <a:schemeClr val="tx1"/>
                </a:solidFill>
                <a:latin typeface="+mn-lt"/>
                <a:ea typeface="+mn-ea"/>
                <a:cs typeface="+mn-cs"/>
              </a:defRPr>
            </a:lvl7pPr>
            <a:lvl8pPr marL="3763670" algn="l" defTabSz="1075334" rtl="0" eaLnBrk="1" latinLnBrk="0" hangingPunct="1">
              <a:defRPr sz="2117" kern="1200">
                <a:solidFill>
                  <a:schemeClr val="tx1"/>
                </a:solidFill>
                <a:latin typeface="+mn-lt"/>
                <a:ea typeface="+mn-ea"/>
                <a:cs typeface="+mn-cs"/>
              </a:defRPr>
            </a:lvl8pPr>
            <a:lvl9pPr marL="4301338" algn="l" defTabSz="1075334" rtl="0" eaLnBrk="1" latinLnBrk="0" hangingPunct="1">
              <a:defRPr sz="2117" kern="1200">
                <a:solidFill>
                  <a:schemeClr val="tx1"/>
                </a:solidFill>
                <a:latin typeface="+mn-lt"/>
                <a:ea typeface="+mn-ea"/>
                <a:cs typeface="+mn-cs"/>
              </a:defRPr>
            </a:lvl9pPr>
          </a:lstStyle>
          <a:p>
            <a:r>
              <a:rPr lang="sv-SE" sz="1200" dirty="0"/>
              <a:t>goteborg.se</a:t>
            </a:r>
          </a:p>
        </p:txBody>
      </p:sp>
      <p:sp>
        <p:nvSpPr>
          <p:cNvPr id="9" name="textruta 8">
            <a:extLst>
              <a:ext uri="{FF2B5EF4-FFF2-40B4-BE49-F238E27FC236}">
                <a16:creationId xmlns:a16="http://schemas.microsoft.com/office/drawing/2014/main" id="{36BC5E76-68D4-475B-97F3-70DE63F4F710}"/>
              </a:ext>
            </a:extLst>
          </p:cNvPr>
          <p:cNvSpPr txBox="1"/>
          <p:nvPr/>
        </p:nvSpPr>
        <p:spPr>
          <a:xfrm>
            <a:off x="317654" y="626307"/>
            <a:ext cx="5043150" cy="309169"/>
          </a:xfrm>
          <a:prstGeom prst="rect">
            <a:avLst/>
          </a:prstGeom>
          <a:noFill/>
        </p:spPr>
        <p:txBody>
          <a:bodyPr wrap="square" lIns="0" tIns="0" rIns="0" bIns="0" rtlCol="0" anchor="ctr" anchorCtr="0">
            <a:noAutofit/>
          </a:bodyPr>
          <a:lstStyle/>
          <a:p>
            <a:pPr>
              <a:lnSpc>
                <a:spcPts val="1523"/>
              </a:lnSpc>
            </a:pPr>
            <a:r>
              <a:rPr lang="sv-SE" sz="1200" dirty="0">
                <a:latin typeface="+mj-lt"/>
              </a:rPr>
              <a:t>Äldre samt vård och omsorgsförvaltningen</a:t>
            </a:r>
          </a:p>
        </p:txBody>
      </p:sp>
      <p:pic>
        <p:nvPicPr>
          <p:cNvPr id="7" name="Bild 6" descr="Katt">
            <a:extLst>
              <a:ext uri="{FF2B5EF4-FFF2-40B4-BE49-F238E27FC236}">
                <a16:creationId xmlns:a16="http://schemas.microsoft.com/office/drawing/2014/main" id="{57B6320E-7D85-43B1-AB67-CC35A45DAA6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flipH="1">
            <a:off x="5269407" y="7963322"/>
            <a:ext cx="2056205" cy="2056205"/>
          </a:xfrm>
          <a:prstGeom prst="rect">
            <a:avLst/>
          </a:prstGeom>
        </p:spPr>
      </p:pic>
      <p:pic>
        <p:nvPicPr>
          <p:cNvPr id="11" name="Bild 10" descr="Hund">
            <a:extLst>
              <a:ext uri="{FF2B5EF4-FFF2-40B4-BE49-F238E27FC236}">
                <a16:creationId xmlns:a16="http://schemas.microsoft.com/office/drawing/2014/main" id="{2CCC4359-D8FD-49B4-92C4-1A38A56AF71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flipH="1">
            <a:off x="4977107" y="2108519"/>
            <a:ext cx="928523" cy="928523"/>
          </a:xfrm>
          <a:prstGeom prst="rect">
            <a:avLst/>
          </a:prstGeom>
        </p:spPr>
      </p:pic>
      <p:pic>
        <p:nvPicPr>
          <p:cNvPr id="13" name="Bild 12" descr="Fisk">
            <a:extLst>
              <a:ext uri="{FF2B5EF4-FFF2-40B4-BE49-F238E27FC236}">
                <a16:creationId xmlns:a16="http://schemas.microsoft.com/office/drawing/2014/main" id="{106E4A33-444F-4CA7-820B-22AB5431E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338939" y="2169249"/>
            <a:ext cx="470180" cy="470180"/>
          </a:xfrm>
          <a:prstGeom prst="rect">
            <a:avLst/>
          </a:prstGeom>
        </p:spPr>
      </p:pic>
      <p:pic>
        <p:nvPicPr>
          <p:cNvPr id="15" name="Bild 14" descr="Häst">
            <a:extLst>
              <a:ext uri="{FF2B5EF4-FFF2-40B4-BE49-F238E27FC236}">
                <a16:creationId xmlns:a16="http://schemas.microsoft.com/office/drawing/2014/main" id="{6BC0F454-C249-4C44-A04F-23095996E5E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flipH="1">
            <a:off x="5493770" y="1224242"/>
            <a:ext cx="1654919" cy="1654919"/>
          </a:xfrm>
          <a:prstGeom prst="rect">
            <a:avLst/>
          </a:prstGeom>
        </p:spPr>
      </p:pic>
      <p:pic>
        <p:nvPicPr>
          <p:cNvPr id="17" name="Bild 16" descr="Sköldpadda">
            <a:extLst>
              <a:ext uri="{FF2B5EF4-FFF2-40B4-BE49-F238E27FC236}">
                <a16:creationId xmlns:a16="http://schemas.microsoft.com/office/drawing/2014/main" id="{2DFC4C2A-7130-48F3-A0A4-7BF9430703EC}"/>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98320" y="1725818"/>
            <a:ext cx="721702" cy="721702"/>
          </a:xfrm>
          <a:prstGeom prst="rect">
            <a:avLst/>
          </a:prstGeom>
        </p:spPr>
      </p:pic>
      <p:pic>
        <p:nvPicPr>
          <p:cNvPr id="18" name="Bild 17" descr="Fisk">
            <a:extLst>
              <a:ext uri="{FF2B5EF4-FFF2-40B4-BE49-F238E27FC236}">
                <a16:creationId xmlns:a16="http://schemas.microsoft.com/office/drawing/2014/main" id="{3A4257D5-93B6-4DB1-B0C1-C1E9647E42C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716355" y="2300569"/>
            <a:ext cx="619074" cy="619074"/>
          </a:xfrm>
          <a:prstGeom prst="rect">
            <a:avLst/>
          </a:prstGeom>
        </p:spPr>
      </p:pic>
      <p:pic>
        <p:nvPicPr>
          <p:cNvPr id="19" name="Bild 18" descr="Fisk">
            <a:extLst>
              <a:ext uri="{FF2B5EF4-FFF2-40B4-BE49-F238E27FC236}">
                <a16:creationId xmlns:a16="http://schemas.microsoft.com/office/drawing/2014/main" id="{F36B773D-EFE9-47AD-8972-87DA875F6AB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359135" y="2237503"/>
            <a:ext cx="388154" cy="388154"/>
          </a:xfrm>
          <a:prstGeom prst="rect">
            <a:avLst/>
          </a:prstGeom>
        </p:spPr>
      </p:pic>
      <p:pic>
        <p:nvPicPr>
          <p:cNvPr id="20" name="Bild 19" descr="Fisk">
            <a:extLst>
              <a:ext uri="{FF2B5EF4-FFF2-40B4-BE49-F238E27FC236}">
                <a16:creationId xmlns:a16="http://schemas.microsoft.com/office/drawing/2014/main" id="{614E85B2-D5E1-47C9-A82B-EB60F35F3F9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987470" y="1809874"/>
            <a:ext cx="619074" cy="619074"/>
          </a:xfrm>
          <a:prstGeom prst="rect">
            <a:avLst/>
          </a:prstGeom>
        </p:spPr>
      </p:pic>
      <p:sp>
        <p:nvSpPr>
          <p:cNvPr id="21" name="textruta 20">
            <a:extLst>
              <a:ext uri="{FF2B5EF4-FFF2-40B4-BE49-F238E27FC236}">
                <a16:creationId xmlns:a16="http://schemas.microsoft.com/office/drawing/2014/main" id="{BB8D7160-EFDF-4770-85FB-2C3A2A12EF90}"/>
              </a:ext>
            </a:extLst>
          </p:cNvPr>
          <p:cNvSpPr txBox="1"/>
          <p:nvPr/>
        </p:nvSpPr>
        <p:spPr>
          <a:xfrm>
            <a:off x="901010" y="8398767"/>
            <a:ext cx="3820038" cy="1429586"/>
          </a:xfrm>
          <a:prstGeom prst="wedgeRectCallout">
            <a:avLst>
              <a:gd name="adj1" fmla="val 71671"/>
              <a:gd name="adj2" fmla="val -34453"/>
            </a:avLst>
          </a:prstGeom>
          <a:noFill/>
          <a:ln>
            <a:solidFill>
              <a:schemeClr val="tx1"/>
            </a:solidFill>
          </a:ln>
        </p:spPr>
        <p:txBody>
          <a:bodyPr wrap="square" lIns="144000" tIns="144000" rIns="144000" bIns="144000" rtlCol="0" anchor="b">
            <a:spAutoFit/>
          </a:bodyPr>
          <a:lstStyle/>
          <a:p>
            <a:r>
              <a:rPr lang="sv-SE" sz="1400" b="1" dirty="0"/>
              <a:t>Vad händer om jag inte planerar?</a:t>
            </a:r>
          </a:p>
          <a:p>
            <a:r>
              <a:rPr lang="sv-SE" sz="1200" dirty="0"/>
              <a:t>Om ingen tar hand om djuret kan Länsstyrelsen besluta att ditt djur ska omhändertas. Då öppnar polisen din dörr och hämtar djuret. Djuret skjutsas sedan till ett djurhem och Länsstyrelsen beslutar vad som sedan ska hända med djuret.</a:t>
            </a:r>
          </a:p>
        </p:txBody>
      </p:sp>
      <p:pic>
        <p:nvPicPr>
          <p:cNvPr id="23" name="Bild 22" descr="Kolibri">
            <a:extLst>
              <a:ext uri="{FF2B5EF4-FFF2-40B4-BE49-F238E27FC236}">
                <a16:creationId xmlns:a16="http://schemas.microsoft.com/office/drawing/2014/main" id="{ED233A59-E9B6-4C4E-9DFD-02178C75EC5A}"/>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336124" y="1434282"/>
            <a:ext cx="721702" cy="721702"/>
          </a:xfrm>
          <a:prstGeom prst="rect">
            <a:avLst/>
          </a:prstGeom>
        </p:spPr>
      </p:pic>
    </p:spTree>
    <p:extLst>
      <p:ext uri="{BB962C8B-B14F-4D97-AF65-F5344CB8AC3E}">
        <p14:creationId xmlns:p14="http://schemas.microsoft.com/office/powerpoint/2010/main" val="3406060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E1C04B87-75B8-4E86-B6AD-72FDFD329425}"/>
              </a:ext>
            </a:extLst>
          </p:cNvPr>
          <p:cNvSpPr/>
          <p:nvPr/>
        </p:nvSpPr>
        <p:spPr>
          <a:xfrm>
            <a:off x="613611" y="3104147"/>
            <a:ext cx="6292515" cy="52061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ubrik 8">
            <a:extLst>
              <a:ext uri="{FF2B5EF4-FFF2-40B4-BE49-F238E27FC236}">
                <a16:creationId xmlns:a16="http://schemas.microsoft.com/office/drawing/2014/main" id="{DAEB854F-C52C-49B6-A32C-3552AF5A78ED}"/>
              </a:ext>
            </a:extLst>
          </p:cNvPr>
          <p:cNvSpPr>
            <a:spLocks noGrp="1"/>
          </p:cNvSpPr>
          <p:nvPr>
            <p:ph type="title"/>
          </p:nvPr>
        </p:nvSpPr>
        <p:spPr>
          <a:xfrm>
            <a:off x="888977" y="3294181"/>
            <a:ext cx="5782330" cy="5016101"/>
          </a:xfrm>
        </p:spPr>
        <p:txBody>
          <a:bodyPr anchor="t"/>
          <a:lstStyle/>
          <a:p>
            <a:r>
              <a:rPr lang="sv-SE" sz="2400" dirty="0"/>
              <a:t>Kontakta följande person om jag inte kan ta hand om mitt djur:</a:t>
            </a:r>
            <a:br>
              <a:rPr lang="sv-SE" sz="2400" dirty="0"/>
            </a:br>
            <a:br>
              <a:rPr lang="sv-SE" sz="2400" dirty="0"/>
            </a:br>
            <a:br>
              <a:rPr lang="sv-SE" sz="1400" dirty="0"/>
            </a:br>
            <a:r>
              <a:rPr lang="sv-SE" sz="1400" dirty="0"/>
              <a:t>Namn:</a:t>
            </a:r>
            <a:br>
              <a:rPr lang="sv-SE" sz="1400" dirty="0"/>
            </a:br>
            <a:br>
              <a:rPr lang="sv-SE" sz="1400" dirty="0"/>
            </a:br>
            <a:br>
              <a:rPr lang="sv-SE" sz="1400" dirty="0"/>
            </a:br>
            <a:r>
              <a:rPr lang="sv-SE" sz="1400" dirty="0"/>
              <a:t>Telefon:</a:t>
            </a:r>
            <a:br>
              <a:rPr lang="sv-SE" sz="1400" dirty="0"/>
            </a:br>
            <a:br>
              <a:rPr lang="sv-SE" sz="1400" dirty="0"/>
            </a:br>
            <a:br>
              <a:rPr lang="sv-SE" sz="1400" dirty="0"/>
            </a:br>
            <a:r>
              <a:rPr lang="sv-SE" sz="1400" dirty="0"/>
              <a:t>E-post:</a:t>
            </a:r>
            <a:br>
              <a:rPr lang="sv-SE" sz="1400" dirty="0"/>
            </a:br>
            <a:br>
              <a:rPr lang="sv-SE" sz="1400" dirty="0"/>
            </a:br>
            <a:br>
              <a:rPr lang="sv-SE" sz="1400" dirty="0"/>
            </a:br>
            <a:r>
              <a:rPr lang="sv-SE" sz="1400" dirty="0"/>
              <a:t>Övrig information:</a:t>
            </a:r>
            <a:endParaRPr lang="sv-SE" sz="2400" dirty="0"/>
          </a:p>
        </p:txBody>
      </p:sp>
      <p:cxnSp>
        <p:nvCxnSpPr>
          <p:cNvPr id="13" name="Rak koppling 12">
            <a:extLst>
              <a:ext uri="{FF2B5EF4-FFF2-40B4-BE49-F238E27FC236}">
                <a16:creationId xmlns:a16="http://schemas.microsoft.com/office/drawing/2014/main" id="{672D1A05-ECE5-4446-8FDF-670067E819ED}"/>
              </a:ext>
            </a:extLst>
          </p:cNvPr>
          <p:cNvCxnSpPr>
            <a:cxnSpLocks/>
          </p:cNvCxnSpPr>
          <p:nvPr/>
        </p:nvCxnSpPr>
        <p:spPr>
          <a:xfrm>
            <a:off x="1643449" y="4655896"/>
            <a:ext cx="4893275" cy="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5" name="Rak koppling 14">
            <a:extLst>
              <a:ext uri="{FF2B5EF4-FFF2-40B4-BE49-F238E27FC236}">
                <a16:creationId xmlns:a16="http://schemas.microsoft.com/office/drawing/2014/main" id="{0A37C0DB-1135-4476-97A0-AA1B3625E610}"/>
              </a:ext>
            </a:extLst>
          </p:cNvPr>
          <p:cNvCxnSpPr>
            <a:cxnSpLocks/>
          </p:cNvCxnSpPr>
          <p:nvPr/>
        </p:nvCxnSpPr>
        <p:spPr>
          <a:xfrm>
            <a:off x="1817377" y="5228425"/>
            <a:ext cx="4719347" cy="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8" name="Rak koppling 17">
            <a:extLst>
              <a:ext uri="{FF2B5EF4-FFF2-40B4-BE49-F238E27FC236}">
                <a16:creationId xmlns:a16="http://schemas.microsoft.com/office/drawing/2014/main" id="{A54D16A0-5720-4D47-BE15-DAE434AC9295}"/>
              </a:ext>
            </a:extLst>
          </p:cNvPr>
          <p:cNvCxnSpPr>
            <a:cxnSpLocks/>
          </p:cNvCxnSpPr>
          <p:nvPr/>
        </p:nvCxnSpPr>
        <p:spPr>
          <a:xfrm>
            <a:off x="1694013" y="5801336"/>
            <a:ext cx="4842711" cy="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0" name="Rak koppling 19">
            <a:extLst>
              <a:ext uri="{FF2B5EF4-FFF2-40B4-BE49-F238E27FC236}">
                <a16:creationId xmlns:a16="http://schemas.microsoft.com/office/drawing/2014/main" id="{BCD17071-B35C-4DB8-9A32-D27701A998C2}"/>
              </a:ext>
            </a:extLst>
          </p:cNvPr>
          <p:cNvCxnSpPr>
            <a:cxnSpLocks/>
          </p:cNvCxnSpPr>
          <p:nvPr/>
        </p:nvCxnSpPr>
        <p:spPr>
          <a:xfrm>
            <a:off x="2767530" y="6377119"/>
            <a:ext cx="3769194" cy="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2" name="Rak koppling 21">
            <a:extLst>
              <a:ext uri="{FF2B5EF4-FFF2-40B4-BE49-F238E27FC236}">
                <a16:creationId xmlns:a16="http://schemas.microsoft.com/office/drawing/2014/main" id="{5442BE98-744D-4CF6-BC89-F09EF94A38F0}"/>
              </a:ext>
            </a:extLst>
          </p:cNvPr>
          <p:cNvCxnSpPr>
            <a:cxnSpLocks/>
          </p:cNvCxnSpPr>
          <p:nvPr/>
        </p:nvCxnSpPr>
        <p:spPr>
          <a:xfrm>
            <a:off x="991240" y="6845077"/>
            <a:ext cx="5545484" cy="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4" name="Rak koppling 23">
            <a:extLst>
              <a:ext uri="{FF2B5EF4-FFF2-40B4-BE49-F238E27FC236}">
                <a16:creationId xmlns:a16="http://schemas.microsoft.com/office/drawing/2014/main" id="{B158F443-A080-4220-999E-942031240A95}"/>
              </a:ext>
            </a:extLst>
          </p:cNvPr>
          <p:cNvCxnSpPr>
            <a:cxnSpLocks/>
          </p:cNvCxnSpPr>
          <p:nvPr/>
        </p:nvCxnSpPr>
        <p:spPr>
          <a:xfrm>
            <a:off x="991240" y="7395510"/>
            <a:ext cx="5545484" cy="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5" name="Rak koppling 24">
            <a:extLst>
              <a:ext uri="{FF2B5EF4-FFF2-40B4-BE49-F238E27FC236}">
                <a16:creationId xmlns:a16="http://schemas.microsoft.com/office/drawing/2014/main" id="{856706B0-8F81-4E91-9223-3F317DCBE398}"/>
              </a:ext>
            </a:extLst>
          </p:cNvPr>
          <p:cNvCxnSpPr>
            <a:cxnSpLocks/>
          </p:cNvCxnSpPr>
          <p:nvPr/>
        </p:nvCxnSpPr>
        <p:spPr>
          <a:xfrm>
            <a:off x="991240" y="7944150"/>
            <a:ext cx="5545484" cy="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872472"/>
      </p:ext>
    </p:extLst>
  </p:cSld>
  <p:clrMapOvr>
    <a:masterClrMapping/>
  </p:clrMapOvr>
</p:sld>
</file>

<file path=ppt/theme/theme1.xml><?xml version="1.0" encoding="utf-8"?>
<a:theme xmlns:a="http://schemas.openxmlformats.org/drawingml/2006/main" name="A3-mall Göteborgs Stad - färger">
  <a:themeElements>
    <a:clrScheme name="Göteborgs Stad mörka">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Göteborgs Stad">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ffisch A4.sv-SE.potx" id="{71B9664F-6531-41B8-9524-A98E9C1F6C48}" vid="{74326CDD-C97B-4CBF-BF51-2DCB17C5A250}"/>
    </a:ext>
  </a:extLst>
</a:theme>
</file>

<file path=ppt/theme/theme2.xml><?xml version="1.0" encoding="utf-8"?>
<a:theme xmlns:a="http://schemas.openxmlformats.org/drawingml/2006/main" name="Placering av sidhuvud, sidfot och logotyper vid samarbeten">
  <a:themeElements>
    <a:clrScheme name="Göteborgs Stad mörka">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Göteborgs Stad">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ffisch A4.sv-SE.potx" id="{71B9664F-6531-41B8-9524-A98E9C1F6C48}" vid="{582B681C-485E-4A97-AFAC-742D2EA9BDC6}"/>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3BC3E7091F74584593080A66C0F9EEFB" ma:contentTypeVersion="12" ma:contentTypeDescription="Skapa ett nytt dokument." ma:contentTypeScope="" ma:versionID="4175a63c9c07e40057ebcfa173d16f3b">
  <xsd:schema xmlns:xsd="http://www.w3.org/2001/XMLSchema" xmlns:xs="http://www.w3.org/2001/XMLSchema" xmlns:p="http://schemas.microsoft.com/office/2006/metadata/properties" xmlns:ns3="0ac899a7-212f-4af4-bf6e-68ea302a858c" xmlns:ns4="56c9bde8-cefc-4d80-9305-890f61d5b7cf" targetNamespace="http://schemas.microsoft.com/office/2006/metadata/properties" ma:root="true" ma:fieldsID="01cf7bdbf73fbc3752ac2aabd2a5a41a" ns3:_="" ns4:_="">
    <xsd:import namespace="0ac899a7-212f-4af4-bf6e-68ea302a858c"/>
    <xsd:import namespace="56c9bde8-cefc-4d80-9305-890f61d5b7c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c899a7-212f-4af4-bf6e-68ea302a858c"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6c9bde8-cefc-4d80-9305-890f61d5b7cf" elementFormDefault="qualified">
    <xsd:import namespace="http://schemas.microsoft.com/office/2006/documentManagement/types"/>
    <xsd:import namespace="http://schemas.microsoft.com/office/infopath/2007/PartnerControls"/>
    <xsd:element name="SharedWithUsers" ma:index="10" nillable="true" ma:displayName="Delat med"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description="" ma:internalName="SharedWithDetails" ma:readOnly="true">
      <xsd:simpleType>
        <xsd:restriction base="dms:Note">
          <xsd:maxLength value="255"/>
        </xsd:restriction>
      </xsd:simpleType>
    </xsd:element>
    <xsd:element name="SharingHintHash" ma:index="12" nillable="true" ma:displayName="Delar tips,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C0539A-1293-4481-BECD-5415C98EA967}">
  <ds:schemaRefs>
    <ds:schemaRef ds:uri="http://schemas.microsoft.com/office/2006/metadata/properties"/>
    <ds:schemaRef ds:uri="http://purl.org/dc/terms/"/>
    <ds:schemaRef ds:uri="0ac899a7-212f-4af4-bf6e-68ea302a858c"/>
    <ds:schemaRef ds:uri="http://schemas.microsoft.com/office/2006/documentManagement/types"/>
    <ds:schemaRef ds:uri="http://schemas.microsoft.com/office/infopath/2007/PartnerControls"/>
    <ds:schemaRef ds:uri="56c9bde8-cefc-4d80-9305-890f61d5b7cf"/>
    <ds:schemaRef ds:uri="http://purl.org/dc/elements/1.1/"/>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D5177DAF-7B1D-41D2-98BC-07D7EAC550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c899a7-212f-4af4-bf6e-68ea302a858c"/>
    <ds:schemaRef ds:uri="56c9bde8-cefc-4d80-9305-890f61d5b7c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FA29B2E-F614-4E3C-B2FB-3FCC2A05DE2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183</Words>
  <Application>Microsoft Office PowerPoint</Application>
  <PresentationFormat>Anpassad</PresentationFormat>
  <Paragraphs>10</Paragraphs>
  <Slides>2</Slides>
  <Notes>0</Notes>
  <HiddenSlides>0</HiddenSlides>
  <MMClips>0</MMClips>
  <ScaleCrop>false</ScaleCrop>
  <HeadingPairs>
    <vt:vector size="6" baseType="variant">
      <vt:variant>
        <vt:lpstr>Använt teckensnitt</vt:lpstr>
      </vt:variant>
      <vt:variant>
        <vt:i4>3</vt:i4>
      </vt:variant>
      <vt:variant>
        <vt:lpstr>Tema</vt:lpstr>
      </vt:variant>
      <vt:variant>
        <vt:i4>2</vt:i4>
      </vt:variant>
      <vt:variant>
        <vt:lpstr>Bildrubriker</vt:lpstr>
      </vt:variant>
      <vt:variant>
        <vt:i4>2</vt:i4>
      </vt:variant>
    </vt:vector>
  </HeadingPairs>
  <TitlesOfParts>
    <vt:vector size="7" baseType="lpstr">
      <vt:lpstr>Arial</vt:lpstr>
      <vt:lpstr>Arial Black</vt:lpstr>
      <vt:lpstr>Calibri</vt:lpstr>
      <vt:lpstr>A3-mall Göteborgs Stad - färger</vt:lpstr>
      <vt:lpstr>Placering av sidhuvud, sidfot och logotyper vid samarbeten</vt:lpstr>
      <vt:lpstr>Till dig som är djurägare</vt:lpstr>
      <vt:lpstr>Kontakta följande person om jag inte kan ta hand om mitt djur:   Namn:   Telefon:   E-post:   Övrig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Affisch A4</dc:title>
  <dc:creator>joachim.brink@centrum.goteborg.se</dc:creator>
  <cp:lastModifiedBy>Eva Silow Wiig</cp:lastModifiedBy>
  <cp:revision>40</cp:revision>
  <cp:lastPrinted>2018-03-22T15:42:13Z</cp:lastPrinted>
  <dcterms:created xsi:type="dcterms:W3CDTF">2018-02-23T12:33:41Z</dcterms:created>
  <dcterms:modified xsi:type="dcterms:W3CDTF">2022-12-06T06:42:47Z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0x0101003BC3E7091F74584593080A66C0F9EEFB</vt:lpwstr>
  </property>
  <property fmtid="{D5CDD505-2E9C-101B-9397-08002B2CF9AE}" pid="3" name="SW_SaveText">
    <vt:lpwstr>Spara till Notes</vt:lpwstr>
  </property>
  <property fmtid="{D5CDD505-2E9C-101B-9397-08002B2CF9AE}" pid="4" name="SW_SaveCloseOfficeText">
    <vt:lpwstr>Spara och Stäng Officedokument</vt:lpwstr>
  </property>
  <property fmtid="{D5CDD505-2E9C-101B-9397-08002B2CF9AE}" pid="5" name="SW_SaveCloseText">
    <vt:lpwstr>Spara och Stäng Notes dokument</vt:lpwstr>
  </property>
  <property fmtid="{D5CDD505-2E9C-101B-9397-08002B2CF9AE}" pid="6" name="SW_DocUNID">
    <vt:lpwstr>3A5D996ED6A11D21C12589100024929E</vt:lpwstr>
  </property>
  <property fmtid="{D5CDD505-2E9C-101B-9397-08002B2CF9AE}" pid="7" name="SW_DocHWND">
    <vt:r8>987082</vt:r8>
  </property>
  <property fmtid="{D5CDD505-2E9C-101B-9397-08002B2CF9AE}" pid="8" name="SW_IntOfficeMacros">
    <vt:lpwstr>Enabled</vt:lpwstr>
  </property>
  <property fmtid="{D5CDD505-2E9C-101B-9397-08002B2CF9AE}" pid="9" name="SW_CustomTitle">
    <vt:lpwstr>SWING Integrator 5 Document</vt:lpwstr>
  </property>
  <property fmtid="{D5CDD505-2E9C-101B-9397-08002B2CF9AE}" pid="10" name="SW_DialogTitle">
    <vt:lpwstr>SWING Integrator för Notes och Office</vt:lpwstr>
  </property>
  <property fmtid="{D5CDD505-2E9C-101B-9397-08002B2CF9AE}" pid="11" name="SW_PromptText">
    <vt:lpwstr>Vill du spara?</vt:lpwstr>
  </property>
  <property fmtid="{D5CDD505-2E9C-101B-9397-08002B2CF9AE}" pid="12" name="SW_NewDocument">
    <vt:lpwstr>SWING New Document</vt:lpwstr>
  </property>
  <property fmtid="{D5CDD505-2E9C-101B-9397-08002B2CF9AE}" pid="13" name="SW_VisibleVBAMacroMenuItems">
    <vt:r8>127</vt:r8>
  </property>
  <property fmtid="{D5CDD505-2E9C-101B-9397-08002B2CF9AE}" pid="14" name="SW_EnabledVBAMacroMenuItems">
    <vt:r8>7</vt:r8>
  </property>
  <property fmtid="{D5CDD505-2E9C-101B-9397-08002B2CF9AE}" pid="15" name="SW_AddinName">
    <vt:lpwstr>SWINGINTEGRATOR529000.PPA</vt:lpwstr>
  </property>
</Properties>
</file>